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5"/>
  </p:sldMasterIdLst>
  <p:notesMasterIdLst>
    <p:notesMasterId r:id="rId14"/>
  </p:notesMasterIdLst>
  <p:handoutMasterIdLst>
    <p:handoutMasterId r:id="rId15"/>
  </p:handoutMasterIdLst>
  <p:sldIdLst>
    <p:sldId id="256" r:id="rId6"/>
    <p:sldId id="339" r:id="rId7"/>
    <p:sldId id="260" r:id="rId8"/>
    <p:sldId id="335" r:id="rId9"/>
    <p:sldId id="332" r:id="rId10"/>
    <p:sldId id="334" r:id="rId11"/>
    <p:sldId id="336" r:id="rId12"/>
    <p:sldId id="33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F431F-1DC1-43F1-ABA2-834FE67911A8}" v="50" dt="2021-04-08T13:20:55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94710" autoAdjust="0"/>
  </p:normalViewPr>
  <p:slideViewPr>
    <p:cSldViewPr snapToGrid="0" showGuides="1">
      <p:cViewPr varScale="1">
        <p:scale>
          <a:sx n="82" d="100"/>
          <a:sy n="82" d="100"/>
        </p:scale>
        <p:origin x="893" y="72"/>
      </p:cViewPr>
      <p:guideLst>
        <p:guide orient="horz" pos="2137"/>
        <p:guide pos="2948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Mohorade, Alejandro" userId="62715dc8-921c-4383-99e1-0140e60c56de" providerId="ADAL" clId="{14FF431F-1DC1-43F1-ABA2-834FE67911A8}"/>
    <pc:docChg chg="undo custSel mod addSld delSld modSld">
      <pc:chgData name="Vera Mohorade, Alejandro" userId="62715dc8-921c-4383-99e1-0140e60c56de" providerId="ADAL" clId="{14FF431F-1DC1-43F1-ABA2-834FE67911A8}" dt="2021-04-08T13:21:41.295" v="1836" actId="692"/>
      <pc:docMkLst>
        <pc:docMk/>
      </pc:docMkLst>
      <pc:sldChg chg="addSp delSp modSp mod">
        <pc:chgData name="Vera Mohorade, Alejandro" userId="62715dc8-921c-4383-99e1-0140e60c56de" providerId="ADAL" clId="{14FF431F-1DC1-43F1-ABA2-834FE67911A8}" dt="2021-03-31T19:09:33.493" v="81" actId="6549"/>
        <pc:sldMkLst>
          <pc:docMk/>
          <pc:sldMk cId="1688953875" sldId="256"/>
        </pc:sldMkLst>
        <pc:spChg chg="del">
          <ac:chgData name="Vera Mohorade, Alejandro" userId="62715dc8-921c-4383-99e1-0140e60c56de" providerId="ADAL" clId="{14FF431F-1DC1-43F1-ABA2-834FE67911A8}" dt="2021-03-31T19:07:24.563" v="7" actId="931"/>
          <ac:spMkLst>
            <pc:docMk/>
            <pc:sldMk cId="1688953875" sldId="256"/>
            <ac:spMk id="4" creationId="{00000000-0000-0000-0000-000000000000}"/>
          </ac:spMkLst>
        </pc:spChg>
        <pc:spChg chg="mod">
          <ac:chgData name="Vera Mohorade, Alejandro" userId="62715dc8-921c-4383-99e1-0140e60c56de" providerId="ADAL" clId="{14FF431F-1DC1-43F1-ABA2-834FE67911A8}" dt="2021-03-31T19:08:57.226" v="20"/>
          <ac:spMkLst>
            <pc:docMk/>
            <pc:sldMk cId="1688953875" sldId="256"/>
            <ac:spMk id="8" creationId="{3D3487DD-C77A-4128-B6B1-2795C38B00D9}"/>
          </ac:spMkLst>
        </pc:spChg>
        <pc:spChg chg="mod">
          <ac:chgData name="Vera Mohorade, Alejandro" userId="62715dc8-921c-4383-99e1-0140e60c56de" providerId="ADAL" clId="{14FF431F-1DC1-43F1-ABA2-834FE67911A8}" dt="2021-03-31T19:09:33.493" v="81" actId="6549"/>
          <ac:spMkLst>
            <pc:docMk/>
            <pc:sldMk cId="1688953875" sldId="256"/>
            <ac:spMk id="9" creationId="{EC87E5AB-4C0C-43C0-821A-935456C17069}"/>
          </ac:spMkLst>
        </pc:spChg>
        <pc:picChg chg="add mod">
          <ac:chgData name="Vera Mohorade, Alejandro" userId="62715dc8-921c-4383-99e1-0140e60c56de" providerId="ADAL" clId="{14FF431F-1DC1-43F1-ABA2-834FE67911A8}" dt="2021-03-31T19:07:25.762" v="9" actId="962"/>
          <ac:picMkLst>
            <pc:docMk/>
            <pc:sldMk cId="1688953875" sldId="256"/>
            <ac:picMk id="3" creationId="{0BA13D01-C4A8-4762-8836-613A2FB4EA0D}"/>
          </ac:picMkLst>
        </pc:picChg>
      </pc:sldChg>
      <pc:sldChg chg="addSp delSp modSp mod">
        <pc:chgData name="Vera Mohorade, Alejandro" userId="62715dc8-921c-4383-99e1-0140e60c56de" providerId="ADAL" clId="{14FF431F-1DC1-43F1-ABA2-834FE67911A8}" dt="2021-03-31T19:44:51.097" v="132"/>
        <pc:sldMkLst>
          <pc:docMk/>
          <pc:sldMk cId="3398207974" sldId="260"/>
        </pc:sldMkLst>
        <pc:spChg chg="add del mod">
          <ac:chgData name="Vera Mohorade, Alejandro" userId="62715dc8-921c-4383-99e1-0140e60c56de" providerId="ADAL" clId="{14FF431F-1DC1-43F1-ABA2-834FE67911A8}" dt="2021-03-31T19:12:13.030" v="85" actId="478"/>
          <ac:spMkLst>
            <pc:docMk/>
            <pc:sldMk cId="3398207974" sldId="260"/>
            <ac:spMk id="3" creationId="{83D80111-AC00-4143-82EA-E1EAB7B83FC6}"/>
          </ac:spMkLst>
        </pc:spChg>
        <pc:spChg chg="mod">
          <ac:chgData name="Vera Mohorade, Alejandro" userId="62715dc8-921c-4383-99e1-0140e60c56de" providerId="ADAL" clId="{14FF431F-1DC1-43F1-ABA2-834FE67911A8}" dt="2021-03-31T19:11:30.914" v="83" actId="14100"/>
          <ac:spMkLst>
            <pc:docMk/>
            <pc:sldMk cId="3398207974" sldId="260"/>
            <ac:spMk id="8" creationId="{85B7613E-D7A8-4EF3-842A-E9733E29C373}"/>
          </ac:spMkLst>
        </pc:spChg>
        <pc:spChg chg="del">
          <ac:chgData name="Vera Mohorade, Alejandro" userId="62715dc8-921c-4383-99e1-0140e60c56de" providerId="ADAL" clId="{14FF431F-1DC1-43F1-ABA2-834FE67911A8}" dt="2021-03-31T19:12:09.848" v="84" actId="478"/>
          <ac:spMkLst>
            <pc:docMk/>
            <pc:sldMk cId="3398207974" sldId="260"/>
            <ac:spMk id="10" creationId="{C5FD104E-E849-482F-9760-5FDA7CF6E847}"/>
          </ac:spMkLst>
        </pc:spChg>
        <pc:grpChg chg="add mod">
          <ac:chgData name="Vera Mohorade, Alejandro" userId="62715dc8-921c-4383-99e1-0140e60c56de" providerId="ADAL" clId="{14FF431F-1DC1-43F1-ABA2-834FE67911A8}" dt="2021-03-31T19:12:41.182" v="96" actId="1076"/>
          <ac:grpSpMkLst>
            <pc:docMk/>
            <pc:sldMk cId="3398207974" sldId="260"/>
            <ac:grpSpMk id="7" creationId="{14039459-27EB-45CA-B02E-85AC07B2485B}"/>
          </ac:grpSpMkLst>
        </pc:grpChg>
        <pc:picChg chg="del">
          <ac:chgData name="Vera Mohorade, Alejandro" userId="62715dc8-921c-4383-99e1-0140e60c56de" providerId="ADAL" clId="{14FF431F-1DC1-43F1-ABA2-834FE67911A8}" dt="2021-03-31T19:44:51.097" v="132"/>
          <ac:picMkLst>
            <pc:docMk/>
            <pc:sldMk cId="3398207974" sldId="260"/>
            <ac:picMk id="4" creationId="{9DE25C83-8D4E-401B-9761-3296E20CBAF5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11" creationId="{0E365C23-7290-4635-9D6C-381ACFA655B2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12" creationId="{8EA2CCFB-1F73-4C5D-8872-633FB97D86C6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13" creationId="{E7AB5384-8541-41E9-B569-7A5196A4D7AE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14" creationId="{52B6C151-A628-42D9-B644-BDAF4AE78D3E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15" creationId="{2B9CA1ED-BFB8-46B6-B73A-1B5DC7DFD0F0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16" creationId="{9D2D74B7-1743-4900-9990-70047CB51657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17" creationId="{63BFBACD-D6A3-44B1-9738-27AFDE187306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18" creationId="{410AEEC1-44BD-4836-885D-5B285CF8EED7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19" creationId="{90B58550-E744-495E-B395-724674F3AF9A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20" creationId="{E583D261-3CC7-49FA-9B52-07858D4F468D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21" creationId="{6778BECD-99D4-48B8-B7F0-811845E4F738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22" creationId="{C51475C4-4BDD-4596-AD2A-61730857396F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23" creationId="{89D5BA44-76D8-4479-892E-7BF93C3C0AE0}"/>
          </ac:picMkLst>
        </pc:picChg>
        <pc:picChg chg="mod">
          <ac:chgData name="Vera Mohorade, Alejandro" userId="62715dc8-921c-4383-99e1-0140e60c56de" providerId="ADAL" clId="{14FF431F-1DC1-43F1-ABA2-834FE67911A8}" dt="2021-03-31T19:12:13.425" v="86"/>
          <ac:picMkLst>
            <pc:docMk/>
            <pc:sldMk cId="3398207974" sldId="260"/>
            <ac:picMk id="24" creationId="{66A7AEF4-557D-450D-9772-E6A67598DA5F}"/>
          </ac:picMkLst>
        </pc:picChg>
      </pc:sldChg>
      <pc:sldChg chg="del">
        <pc:chgData name="Vera Mohorade, Alejandro" userId="62715dc8-921c-4383-99e1-0140e60c56de" providerId="ADAL" clId="{14FF431F-1DC1-43F1-ABA2-834FE67911A8}" dt="2021-03-31T19:48:57.482" v="214" actId="47"/>
        <pc:sldMkLst>
          <pc:docMk/>
          <pc:sldMk cId="3109408200" sldId="261"/>
        </pc:sldMkLst>
      </pc:sldChg>
      <pc:sldChg chg="del">
        <pc:chgData name="Vera Mohorade, Alejandro" userId="62715dc8-921c-4383-99e1-0140e60c56de" providerId="ADAL" clId="{14FF431F-1DC1-43F1-ABA2-834FE67911A8}" dt="2021-03-31T19:48:57.482" v="214" actId="47"/>
        <pc:sldMkLst>
          <pc:docMk/>
          <pc:sldMk cId="555451981" sldId="262"/>
        </pc:sldMkLst>
      </pc:sldChg>
      <pc:sldChg chg="del">
        <pc:chgData name="Vera Mohorade, Alejandro" userId="62715dc8-921c-4383-99e1-0140e60c56de" providerId="ADAL" clId="{14FF431F-1DC1-43F1-ABA2-834FE67911A8}" dt="2021-03-31T19:48:57.482" v="214" actId="47"/>
        <pc:sldMkLst>
          <pc:docMk/>
          <pc:sldMk cId="1418058861" sldId="263"/>
        </pc:sldMkLst>
      </pc:sldChg>
      <pc:sldChg chg="del">
        <pc:chgData name="Vera Mohorade, Alejandro" userId="62715dc8-921c-4383-99e1-0140e60c56de" providerId="ADAL" clId="{14FF431F-1DC1-43F1-ABA2-834FE67911A8}" dt="2021-03-31T19:48:57.482" v="214" actId="47"/>
        <pc:sldMkLst>
          <pc:docMk/>
          <pc:sldMk cId="530397737" sldId="264"/>
        </pc:sldMkLst>
      </pc:sldChg>
      <pc:sldChg chg="del">
        <pc:chgData name="Vera Mohorade, Alejandro" userId="62715dc8-921c-4383-99e1-0140e60c56de" providerId="ADAL" clId="{14FF431F-1DC1-43F1-ABA2-834FE67911A8}" dt="2021-03-31T19:48:57.482" v="214" actId="47"/>
        <pc:sldMkLst>
          <pc:docMk/>
          <pc:sldMk cId="2126359606" sldId="290"/>
        </pc:sldMkLst>
      </pc:sldChg>
      <pc:sldChg chg="del">
        <pc:chgData name="Vera Mohorade, Alejandro" userId="62715dc8-921c-4383-99e1-0140e60c56de" providerId="ADAL" clId="{14FF431F-1DC1-43F1-ABA2-834FE67911A8}" dt="2021-03-31T19:49:44.579" v="215" actId="47"/>
        <pc:sldMkLst>
          <pc:docMk/>
          <pc:sldMk cId="2297387286" sldId="307"/>
        </pc:sldMkLst>
      </pc:sldChg>
      <pc:sldChg chg="del">
        <pc:chgData name="Vera Mohorade, Alejandro" userId="62715dc8-921c-4383-99e1-0140e60c56de" providerId="ADAL" clId="{14FF431F-1DC1-43F1-ABA2-834FE67911A8}" dt="2021-03-31T19:48:52.673" v="213" actId="47"/>
        <pc:sldMkLst>
          <pc:docMk/>
          <pc:sldMk cId="2586275288" sldId="309"/>
        </pc:sldMkLst>
      </pc:sldChg>
      <pc:sldChg chg="del">
        <pc:chgData name="Vera Mohorade, Alejandro" userId="62715dc8-921c-4383-99e1-0140e60c56de" providerId="ADAL" clId="{14FF431F-1DC1-43F1-ABA2-834FE67911A8}" dt="2021-03-31T19:48:52.673" v="213" actId="47"/>
        <pc:sldMkLst>
          <pc:docMk/>
          <pc:sldMk cId="2018567453" sldId="310"/>
        </pc:sldMkLst>
      </pc:sldChg>
      <pc:sldChg chg="del">
        <pc:chgData name="Vera Mohorade, Alejandro" userId="62715dc8-921c-4383-99e1-0140e60c56de" providerId="ADAL" clId="{14FF431F-1DC1-43F1-ABA2-834FE67911A8}" dt="2021-03-31T19:48:52.673" v="213" actId="47"/>
        <pc:sldMkLst>
          <pc:docMk/>
          <pc:sldMk cId="2286773959" sldId="318"/>
        </pc:sldMkLst>
      </pc:sldChg>
      <pc:sldChg chg="del">
        <pc:chgData name="Vera Mohorade, Alejandro" userId="62715dc8-921c-4383-99e1-0140e60c56de" providerId="ADAL" clId="{14FF431F-1DC1-43F1-ABA2-834FE67911A8}" dt="2021-03-31T19:48:57.482" v="214" actId="47"/>
        <pc:sldMkLst>
          <pc:docMk/>
          <pc:sldMk cId="814940719" sldId="321"/>
        </pc:sldMkLst>
      </pc:sldChg>
      <pc:sldChg chg="del">
        <pc:chgData name="Vera Mohorade, Alejandro" userId="62715dc8-921c-4383-99e1-0140e60c56de" providerId="ADAL" clId="{14FF431F-1DC1-43F1-ABA2-834FE67911A8}" dt="2021-03-31T19:48:52.673" v="213" actId="47"/>
        <pc:sldMkLst>
          <pc:docMk/>
          <pc:sldMk cId="1118652482" sldId="324"/>
        </pc:sldMkLst>
      </pc:sldChg>
      <pc:sldChg chg="del">
        <pc:chgData name="Vera Mohorade, Alejandro" userId="62715dc8-921c-4383-99e1-0140e60c56de" providerId="ADAL" clId="{14FF431F-1DC1-43F1-ABA2-834FE67911A8}" dt="2021-03-31T19:48:52.673" v="213" actId="47"/>
        <pc:sldMkLst>
          <pc:docMk/>
          <pc:sldMk cId="552767310" sldId="325"/>
        </pc:sldMkLst>
      </pc:sldChg>
      <pc:sldChg chg="addSp delSp modSp del mod setBg">
        <pc:chgData name="Vera Mohorade, Alejandro" userId="62715dc8-921c-4383-99e1-0140e60c56de" providerId="ADAL" clId="{14FF431F-1DC1-43F1-ABA2-834FE67911A8}" dt="2021-03-31T19:07:26.688" v="10" actId="47"/>
        <pc:sldMkLst>
          <pc:docMk/>
          <pc:sldMk cId="1652646729" sldId="327"/>
        </pc:sldMkLst>
        <pc:spChg chg="add del mod">
          <ac:chgData name="Vera Mohorade, Alejandro" userId="62715dc8-921c-4383-99e1-0140e60c56de" providerId="ADAL" clId="{14FF431F-1DC1-43F1-ABA2-834FE67911A8}" dt="2021-03-31T19:06:54.760" v="1"/>
          <ac:spMkLst>
            <pc:docMk/>
            <pc:sldMk cId="1652646729" sldId="327"/>
            <ac:spMk id="3" creationId="{0BE861AB-2D47-4D24-AA56-3C11013D03F1}"/>
          </ac:spMkLst>
        </pc:spChg>
        <pc:spChg chg="mod">
          <ac:chgData name="Vera Mohorade, Alejandro" userId="62715dc8-921c-4383-99e1-0140e60c56de" providerId="ADAL" clId="{14FF431F-1DC1-43F1-ABA2-834FE67911A8}" dt="2021-03-31T19:06:56.326" v="2" actId="26606"/>
          <ac:spMkLst>
            <pc:docMk/>
            <pc:sldMk cId="1652646729" sldId="327"/>
            <ac:spMk id="8" creationId="{3D3487DD-C77A-4128-B6B1-2795C38B00D9}"/>
          </ac:spMkLst>
        </pc:spChg>
        <pc:spChg chg="mod ord">
          <ac:chgData name="Vera Mohorade, Alejandro" userId="62715dc8-921c-4383-99e1-0140e60c56de" providerId="ADAL" clId="{14FF431F-1DC1-43F1-ABA2-834FE67911A8}" dt="2021-03-31T19:06:56.326" v="2" actId="26606"/>
          <ac:spMkLst>
            <pc:docMk/>
            <pc:sldMk cId="1652646729" sldId="327"/>
            <ac:spMk id="9" creationId="{EC87E5AB-4C0C-43C0-821A-935456C17069}"/>
          </ac:spMkLst>
        </pc:spChg>
        <pc:spChg chg="add">
          <ac:chgData name="Vera Mohorade, Alejandro" userId="62715dc8-921c-4383-99e1-0140e60c56de" providerId="ADAL" clId="{14FF431F-1DC1-43F1-ABA2-834FE67911A8}" dt="2021-03-31T19:06:56.326" v="2" actId="26606"/>
          <ac:spMkLst>
            <pc:docMk/>
            <pc:sldMk cId="1652646729" sldId="327"/>
            <ac:spMk id="14" creationId="{870A1295-61BC-4214-AA3E-D396673024D0}"/>
          </ac:spMkLst>
        </pc:spChg>
        <pc:grpChg chg="add">
          <ac:chgData name="Vera Mohorade, Alejandro" userId="62715dc8-921c-4383-99e1-0140e60c56de" providerId="ADAL" clId="{14FF431F-1DC1-43F1-ABA2-834FE67911A8}" dt="2021-03-31T19:06:56.326" v="2" actId="26606"/>
          <ac:grpSpMkLst>
            <pc:docMk/>
            <pc:sldMk cId="1652646729" sldId="327"/>
            <ac:grpSpMk id="16" creationId="{0B139475-2B26-4CA9-9413-DE741E49F7BB}"/>
          </ac:grpSpMkLst>
        </pc:grpChg>
        <pc:picChg chg="del">
          <ac:chgData name="Vera Mohorade, Alejandro" userId="62715dc8-921c-4383-99e1-0140e60c56de" providerId="ADAL" clId="{14FF431F-1DC1-43F1-ABA2-834FE67911A8}" dt="2021-03-31T19:06:37.657" v="0" actId="478"/>
          <ac:picMkLst>
            <pc:docMk/>
            <pc:sldMk cId="1652646729" sldId="327"/>
            <ac:picMk id="5" creationId="{0F19DD47-05C9-4260-8D7A-A6DCF7E3CD20}"/>
          </ac:picMkLst>
        </pc:picChg>
        <pc:picChg chg="add mod">
          <ac:chgData name="Vera Mohorade, Alejandro" userId="62715dc8-921c-4383-99e1-0140e60c56de" providerId="ADAL" clId="{14FF431F-1DC1-43F1-ABA2-834FE67911A8}" dt="2021-03-31T19:07:13.698" v="6" actId="1076"/>
          <ac:picMkLst>
            <pc:docMk/>
            <pc:sldMk cId="1652646729" sldId="327"/>
            <ac:picMk id="6" creationId="{E7436DD1-56D1-46D7-8747-DFDF8F38B597}"/>
          </ac:picMkLst>
        </pc:picChg>
      </pc:sldChg>
      <pc:sldChg chg="del">
        <pc:chgData name="Vera Mohorade, Alejandro" userId="62715dc8-921c-4383-99e1-0140e60c56de" providerId="ADAL" clId="{14FF431F-1DC1-43F1-ABA2-834FE67911A8}" dt="2021-03-31T19:48:52.673" v="213" actId="47"/>
        <pc:sldMkLst>
          <pc:docMk/>
          <pc:sldMk cId="1855365191" sldId="330"/>
        </pc:sldMkLst>
      </pc:sldChg>
      <pc:sldChg chg="del">
        <pc:chgData name="Vera Mohorade, Alejandro" userId="62715dc8-921c-4383-99e1-0140e60c56de" providerId="ADAL" clId="{14FF431F-1DC1-43F1-ABA2-834FE67911A8}" dt="2021-03-31T19:50:59.365" v="253" actId="47"/>
        <pc:sldMkLst>
          <pc:docMk/>
          <pc:sldMk cId="2583879588" sldId="331"/>
        </pc:sldMkLst>
      </pc:sldChg>
      <pc:sldChg chg="addSp delSp modSp new mod">
        <pc:chgData name="Vera Mohorade, Alejandro" userId="62715dc8-921c-4383-99e1-0140e60c56de" providerId="ADAL" clId="{14FF431F-1DC1-43F1-ABA2-834FE67911A8}" dt="2021-04-07T16:53:14.600" v="1811" actId="14100"/>
        <pc:sldMkLst>
          <pc:docMk/>
          <pc:sldMk cId="3641550886" sldId="332"/>
        </pc:sldMkLst>
        <pc:spChg chg="mod">
          <ac:chgData name="Vera Mohorade, Alejandro" userId="62715dc8-921c-4383-99e1-0140e60c56de" providerId="ADAL" clId="{14FF431F-1DC1-43F1-ABA2-834FE67911A8}" dt="2021-03-31T19:15:05.298" v="99" actId="14100"/>
          <ac:spMkLst>
            <pc:docMk/>
            <pc:sldMk cId="3641550886" sldId="332"/>
            <ac:spMk id="2" creationId="{84726877-5244-4471-8427-CFCD3CCFC628}"/>
          </ac:spMkLst>
        </pc:spChg>
        <pc:spChg chg="del">
          <ac:chgData name="Vera Mohorade, Alejandro" userId="62715dc8-921c-4383-99e1-0140e60c56de" providerId="ADAL" clId="{14FF431F-1DC1-43F1-ABA2-834FE67911A8}" dt="2021-03-31T19:15:07.447" v="100" actId="478"/>
          <ac:spMkLst>
            <pc:docMk/>
            <pc:sldMk cId="3641550886" sldId="332"/>
            <ac:spMk id="3" creationId="{8E99FD2E-CD59-484F-8D76-F770CF4C686A}"/>
          </ac:spMkLst>
        </pc:spChg>
        <pc:spChg chg="add mod">
          <ac:chgData name="Vera Mohorade, Alejandro" userId="62715dc8-921c-4383-99e1-0140e60c56de" providerId="ADAL" clId="{14FF431F-1DC1-43F1-ABA2-834FE67911A8}" dt="2021-04-07T16:53:14.600" v="1811" actId="14100"/>
          <ac:spMkLst>
            <pc:docMk/>
            <pc:sldMk cId="3641550886" sldId="332"/>
            <ac:spMk id="8" creationId="{7CBC90EF-2866-4397-BB62-B634281CA8C9}"/>
          </ac:spMkLst>
        </pc:spChg>
        <pc:grpChg chg="add mod">
          <ac:chgData name="Vera Mohorade, Alejandro" userId="62715dc8-921c-4383-99e1-0140e60c56de" providerId="ADAL" clId="{14FF431F-1DC1-43F1-ABA2-834FE67911A8}" dt="2021-04-07T16:50:54.862" v="1700" actId="1076"/>
          <ac:grpSpMkLst>
            <pc:docMk/>
            <pc:sldMk cId="3641550886" sldId="332"/>
            <ac:grpSpMk id="5" creationId="{3B9173FC-AF59-473C-B2CE-4E66A465426A}"/>
          </ac:grpSpMkLst>
        </pc:grpChg>
        <pc:picChg chg="mod">
          <ac:chgData name="Vera Mohorade, Alejandro" userId="62715dc8-921c-4383-99e1-0140e60c56de" providerId="ADAL" clId="{14FF431F-1DC1-43F1-ABA2-834FE67911A8}" dt="2021-03-31T19:15:13.256" v="101"/>
          <ac:picMkLst>
            <pc:docMk/>
            <pc:sldMk cId="3641550886" sldId="332"/>
            <ac:picMk id="6" creationId="{1C65B921-B69C-4472-8670-E1B1DCD8B4BE}"/>
          </ac:picMkLst>
        </pc:picChg>
        <pc:picChg chg="mod">
          <ac:chgData name="Vera Mohorade, Alejandro" userId="62715dc8-921c-4383-99e1-0140e60c56de" providerId="ADAL" clId="{14FF431F-1DC1-43F1-ABA2-834FE67911A8}" dt="2021-03-31T19:15:13.256" v="101"/>
          <ac:picMkLst>
            <pc:docMk/>
            <pc:sldMk cId="3641550886" sldId="332"/>
            <ac:picMk id="7" creationId="{40D40E95-BAFC-430D-AC46-35A114D36F52}"/>
          </ac:picMkLst>
        </pc:picChg>
      </pc:sldChg>
      <pc:sldChg chg="add del">
        <pc:chgData name="Vera Mohorade, Alejandro" userId="62715dc8-921c-4383-99e1-0140e60c56de" providerId="ADAL" clId="{14FF431F-1DC1-43F1-ABA2-834FE67911A8}" dt="2021-03-31T19:18:00.646" v="131" actId="47"/>
        <pc:sldMkLst>
          <pc:docMk/>
          <pc:sldMk cId="2688494727" sldId="333"/>
        </pc:sldMkLst>
      </pc:sldChg>
      <pc:sldChg chg="addSp delSp modSp add mod">
        <pc:chgData name="Vera Mohorade, Alejandro" userId="62715dc8-921c-4383-99e1-0140e60c56de" providerId="ADAL" clId="{14FF431F-1DC1-43F1-ABA2-834FE67911A8}" dt="2021-04-07T16:53:24.844" v="1813" actId="1076"/>
        <pc:sldMkLst>
          <pc:docMk/>
          <pc:sldMk cId="2881613903" sldId="334"/>
        </pc:sldMkLst>
        <pc:spChg chg="mod">
          <ac:chgData name="Vera Mohorade, Alejandro" userId="62715dc8-921c-4383-99e1-0140e60c56de" providerId="ADAL" clId="{14FF431F-1DC1-43F1-ABA2-834FE67911A8}" dt="2021-03-31T19:17:54.944" v="130"/>
          <ac:spMkLst>
            <pc:docMk/>
            <pc:sldMk cId="2881613903" sldId="334"/>
            <ac:spMk id="2" creationId="{84726877-5244-4471-8427-CFCD3CCFC628}"/>
          </ac:spMkLst>
        </pc:spChg>
        <pc:spChg chg="add mod">
          <ac:chgData name="Vera Mohorade, Alejandro" userId="62715dc8-921c-4383-99e1-0140e60c56de" providerId="ADAL" clId="{14FF431F-1DC1-43F1-ABA2-834FE67911A8}" dt="2021-04-07T16:53:24.844" v="1813" actId="1076"/>
          <ac:spMkLst>
            <pc:docMk/>
            <pc:sldMk cId="2881613903" sldId="334"/>
            <ac:spMk id="7" creationId="{609B4090-B6AA-46EB-9606-B341C6D84BEA}"/>
          </ac:spMkLst>
        </pc:spChg>
        <pc:grpChg chg="del">
          <ac:chgData name="Vera Mohorade, Alejandro" userId="62715dc8-921c-4383-99e1-0140e60c56de" providerId="ADAL" clId="{14FF431F-1DC1-43F1-ABA2-834FE67911A8}" dt="2021-03-31T19:16:32.714" v="113" actId="478"/>
          <ac:grpSpMkLst>
            <pc:docMk/>
            <pc:sldMk cId="2881613903" sldId="334"/>
            <ac:grpSpMk id="5" creationId="{3B9173FC-AF59-473C-B2CE-4E66A465426A}"/>
          </ac:grpSpMkLst>
        </pc:grpChg>
        <pc:grpChg chg="add mod">
          <ac:chgData name="Vera Mohorade, Alejandro" userId="62715dc8-921c-4383-99e1-0140e60c56de" providerId="ADAL" clId="{14FF431F-1DC1-43F1-ABA2-834FE67911A8}" dt="2021-03-31T19:17:21.462" v="129" actId="14100"/>
          <ac:grpSpMkLst>
            <pc:docMk/>
            <pc:sldMk cId="2881613903" sldId="334"/>
            <ac:grpSpMk id="8" creationId="{0D9312AA-D308-4734-9FA1-E3F47B0B6FAA}"/>
          </ac:grpSpMkLst>
        </pc:grpChg>
        <pc:picChg chg="mod">
          <ac:chgData name="Vera Mohorade, Alejandro" userId="62715dc8-921c-4383-99e1-0140e60c56de" providerId="ADAL" clId="{14FF431F-1DC1-43F1-ABA2-834FE67911A8}" dt="2021-03-31T19:16:33.100" v="114"/>
          <ac:picMkLst>
            <pc:docMk/>
            <pc:sldMk cId="2881613903" sldId="334"/>
            <ac:picMk id="9" creationId="{10109CC5-55F7-4BB1-9DEB-D3158ABA4194}"/>
          </ac:picMkLst>
        </pc:picChg>
        <pc:picChg chg="mod">
          <ac:chgData name="Vera Mohorade, Alejandro" userId="62715dc8-921c-4383-99e1-0140e60c56de" providerId="ADAL" clId="{14FF431F-1DC1-43F1-ABA2-834FE67911A8}" dt="2021-03-31T19:16:33.100" v="114"/>
          <ac:picMkLst>
            <pc:docMk/>
            <pc:sldMk cId="2881613903" sldId="334"/>
            <ac:picMk id="10" creationId="{40EB1B87-9019-42E5-A1E9-24C418E97404}"/>
          </ac:picMkLst>
        </pc:picChg>
      </pc:sldChg>
      <pc:sldChg chg="addSp delSp modSp add mod">
        <pc:chgData name="Vera Mohorade, Alejandro" userId="62715dc8-921c-4383-99e1-0140e60c56de" providerId="ADAL" clId="{14FF431F-1DC1-43F1-ABA2-834FE67911A8}" dt="2021-03-31T19:48:28.680" v="211" actId="1076"/>
        <pc:sldMkLst>
          <pc:docMk/>
          <pc:sldMk cId="643240287" sldId="335"/>
        </pc:sldMkLst>
        <pc:spChg chg="mod">
          <ac:chgData name="Vera Mohorade, Alejandro" userId="62715dc8-921c-4383-99e1-0140e60c56de" providerId="ADAL" clId="{14FF431F-1DC1-43F1-ABA2-834FE67911A8}" dt="2021-03-31T19:45:17.159" v="188" actId="20577"/>
          <ac:spMkLst>
            <pc:docMk/>
            <pc:sldMk cId="643240287" sldId="335"/>
            <ac:spMk id="8" creationId="{85B7613E-D7A8-4EF3-842A-E9733E29C373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32" creationId="{BDDC4EBB-6EC2-4183-83C3-B184F833F26C}"/>
          </ac:spMkLst>
        </pc:spChg>
        <pc:spChg chg="mod">
          <ac:chgData name="Vera Mohorade, Alejandro" userId="62715dc8-921c-4383-99e1-0140e60c56de" providerId="ADAL" clId="{14FF431F-1DC1-43F1-ABA2-834FE67911A8}" dt="2021-03-31T19:47:30.753" v="204" actId="255"/>
          <ac:spMkLst>
            <pc:docMk/>
            <pc:sldMk cId="643240287" sldId="335"/>
            <ac:spMk id="33" creationId="{49347404-70B3-4AD2-9E7D-84A0E66CF91E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34" creationId="{30DE2A4E-0C02-492D-A118-8C7843F90A95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35" creationId="{F79099DD-6ABC-4990-85C3-EF228CF5345F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36" creationId="{4D83046F-8D13-48BC-BBB9-6CEC526267C7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37" creationId="{8FB114AD-9940-4F31-BCFC-08361B8A5EB8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38" creationId="{A81BCFE7-1D64-4085-A213-BA5A80E470DF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39" creationId="{3A28B5E2-115F-47C8-B838-B6D9B461C0E0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40" creationId="{E8AC705C-2D64-489B-AF36-24A3A6BAC3DF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41" creationId="{4E49EB18-5D2A-4AF3-9A82-B2A30EA721A1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42" creationId="{C1F283E3-EB50-47EA-9242-04AF7BBB0708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43" creationId="{B4DBEC29-0582-47CA-8C76-D18AF8FA8484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44" creationId="{6DC82C09-7BAE-4D5A-A989-36960481BE9B}"/>
          </ac:spMkLst>
        </pc:spChg>
        <pc:spChg chg="mod">
          <ac:chgData name="Vera Mohorade, Alejandro" userId="62715dc8-921c-4383-99e1-0140e60c56de" providerId="ADAL" clId="{14FF431F-1DC1-43F1-ABA2-834FE67911A8}" dt="2021-03-31T19:47:25.575" v="203" actId="255"/>
          <ac:spMkLst>
            <pc:docMk/>
            <pc:sldMk cId="643240287" sldId="335"/>
            <ac:spMk id="45" creationId="{BD23D59A-FE5D-451F-B294-C9463103F703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46" creationId="{41F4A3C6-7C6F-4E00-90AA-72274145A025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47" creationId="{719FF78B-104B-4B5B-996D-5E841C874050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48" creationId="{BF246B4F-8E2F-4D2A-9FDF-430778B5DF6F}"/>
          </ac:spMkLst>
        </pc:spChg>
        <pc:spChg chg="mod">
          <ac:chgData name="Vera Mohorade, Alejandro" userId="62715dc8-921c-4383-99e1-0140e60c56de" providerId="ADAL" clId="{14FF431F-1DC1-43F1-ABA2-834FE67911A8}" dt="2021-03-31T19:47:19.388" v="202" actId="255"/>
          <ac:spMkLst>
            <pc:docMk/>
            <pc:sldMk cId="643240287" sldId="335"/>
            <ac:spMk id="49" creationId="{D6104EDA-35FD-4FAA-9575-BD30F2AF9A69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50" creationId="{47325D95-1657-4DEF-B524-07255C62AB3D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51" creationId="{AA250C93-3DBE-46F9-ABC2-E5FCBCA0B2FE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52" creationId="{6757BD97-2CFE-468D-A482-C438E4D03EE0}"/>
          </ac:spMkLst>
        </pc:spChg>
        <pc:spChg chg="mod">
          <ac:chgData name="Vera Mohorade, Alejandro" userId="62715dc8-921c-4383-99e1-0140e60c56de" providerId="ADAL" clId="{14FF431F-1DC1-43F1-ABA2-834FE67911A8}" dt="2021-03-31T19:47:13.813" v="201" actId="255"/>
          <ac:spMkLst>
            <pc:docMk/>
            <pc:sldMk cId="643240287" sldId="335"/>
            <ac:spMk id="53" creationId="{B8481E5F-B7B2-4071-AD9F-8108EA1D619B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54" creationId="{FA057F56-4C09-45EF-9B0D-2FCBAF6F6E1A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55" creationId="{55DEB3BB-9BC1-459B-977D-BF35A4D2A890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56" creationId="{AEAAA059-3A82-42F3-9C7D-619EC960D3BD}"/>
          </ac:spMkLst>
        </pc:spChg>
        <pc:spChg chg="mod">
          <ac:chgData name="Vera Mohorade, Alejandro" userId="62715dc8-921c-4383-99e1-0140e60c56de" providerId="ADAL" clId="{14FF431F-1DC1-43F1-ABA2-834FE67911A8}" dt="2021-03-31T19:46:55.652" v="198" actId="1076"/>
          <ac:spMkLst>
            <pc:docMk/>
            <pc:sldMk cId="643240287" sldId="335"/>
            <ac:spMk id="57" creationId="{D62B065B-E311-4725-AD2C-4160B0158001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65" creationId="{F1C081B8-F3AC-40FB-8E9B-DD24ABA464D3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66" creationId="{71CB3FA1-C9CB-4AB2-B148-5568ED5E5748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67" creationId="{92575510-3BF5-44C5-AB42-12AD6C53A93B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68" creationId="{36583E3F-74AA-4D21-AF26-95FAB8BCFA8C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69" creationId="{C444273B-988A-4034-A216-57F8FF907356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70" creationId="{E6F886A6-2AEF-40C6-9921-76332EDD62D3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71" creationId="{8029EEBA-FF67-4ED4-BCD0-A7FB8731FF2C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72" creationId="{94701618-50E9-4129-9113-E18E1FB7732C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73" creationId="{15F4E777-9D16-4733-B705-9575A0CBAAF8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74" creationId="{2B461F8B-F47A-40DA-8B0D-06684BB91165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75" creationId="{16D84B89-B1F0-4CA8-B2CD-FD5BC082B101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76" creationId="{113A6194-74C8-415F-9817-F75CBF651E48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77" creationId="{71A9631B-CD06-4FDA-B194-56A771118DB4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78" creationId="{31540497-C711-4C22-8678-BC631B7B7674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79" creationId="{E8DFD450-01E0-436D-B4D5-6D779F287DDE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80" creationId="{BBACE9D2-256E-41EB-BDC9-04F1FF2F40B8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81" creationId="{DFA002AE-2EF6-4F3D-8146-B33B0315781B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82" creationId="{8CCDC72C-8139-4903-84AD-11F1DA1A6C55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83" creationId="{0DBBC2AA-05FF-44A7-89DB-F3BC1D901D55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84" creationId="{E81D1949-D406-4C25-B7EB-A7F62FD84BCC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85" creationId="{5CEDD10B-AAD2-4177-B486-4CBBDFA00FBB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86" creationId="{BEC7EF75-D7DF-416D-B9E1-74DF4E3E1C0E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87" creationId="{C37CFC97-4E54-4FE0-A9B3-AF0C3EF52223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88" creationId="{C00CD6F3-D3A5-44D2-9589-759167FF6403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89" creationId="{28007C9A-918B-4C83-AC40-3114E9DC65A8}"/>
          </ac:spMkLst>
        </pc:spChg>
        <pc:spChg chg="mod">
          <ac:chgData name="Vera Mohorade, Alejandro" userId="62715dc8-921c-4383-99e1-0140e60c56de" providerId="ADAL" clId="{14FF431F-1DC1-43F1-ABA2-834FE67911A8}" dt="2021-03-31T19:47:42.301" v="206"/>
          <ac:spMkLst>
            <pc:docMk/>
            <pc:sldMk cId="643240287" sldId="335"/>
            <ac:spMk id="90" creationId="{70D32F0E-66B7-4A9E-8D3C-6D75077F579F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98" creationId="{4B07E1DA-3DEC-4BEB-A47B-704B993B7B6D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99" creationId="{64730453-29E4-46CA-BC44-50FEA1F4D068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00" creationId="{E71C3971-D555-4FB8-91EA-708258B07D3D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01" creationId="{53C9EA5A-4E7A-4448-BFE8-4CDAEEDC94D1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02" creationId="{7640173F-FCB7-4C58-816A-756E60922122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03" creationId="{44625318-A86B-4119-9FAB-2857B1A78839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04" creationId="{124DDBBB-A330-4DC7-88EA-B83994C8276F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05" creationId="{81B7AA8B-E396-4C56-8483-D32DF41B0800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06" creationId="{80D80CF5-076A-4A05-BDC5-92B448BE95FD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07" creationId="{9EF1F19B-EBED-4372-8271-02DD6CBBA050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08" creationId="{6780C00A-2B1A-4106-9611-0A35C25284A6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09" creationId="{CEDFBE7C-979B-45AF-BB3A-7A1F7CD292E0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10" creationId="{F548B741-4612-4856-9307-A423D79C97EE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11" creationId="{49CDD21D-593C-413B-B565-7B87F7432298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12" creationId="{997DA341-FFAA-451C-BA02-2AD7304EF671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13" creationId="{CFDFCEF8-31CC-4FF9-BB54-5DC73C5E16E6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14" creationId="{E8D0C983-E34E-4015-AF9C-41BF8CD1C99A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15" creationId="{67AEAB03-DD84-4510-99CA-24A86B673AF8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16" creationId="{778B9F7A-E727-420C-8091-7CEB87616E94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17" creationId="{C84093BB-5D7D-4917-8B59-1E7D63AD09B6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18" creationId="{D7E591CE-2691-43D2-86AE-CA0ECDACECC0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19" creationId="{589C08C0-7C9C-4931-A6A7-34F607D15756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20" creationId="{090CC230-7C23-4BF1-9B08-91CD7954EC56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21" creationId="{3B711008-D31B-44ED-B1FE-2BABAD69A1BB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22" creationId="{B741CAD8-C01B-47CD-A6D2-0CE1E8B3BD7C}"/>
          </ac:spMkLst>
        </pc:spChg>
        <pc:spChg chg="mod">
          <ac:chgData name="Vera Mohorade, Alejandro" userId="62715dc8-921c-4383-99e1-0140e60c56de" providerId="ADAL" clId="{14FF431F-1DC1-43F1-ABA2-834FE67911A8}" dt="2021-03-31T19:48:28.680" v="211" actId="1076"/>
          <ac:spMkLst>
            <pc:docMk/>
            <pc:sldMk cId="643240287" sldId="335"/>
            <ac:spMk id="123" creationId="{1A0DE015-B567-4F3E-BC56-40B2191A9F5A}"/>
          </ac:spMkLst>
        </pc:spChg>
        <pc:grpChg chg="del">
          <ac:chgData name="Vera Mohorade, Alejandro" userId="62715dc8-921c-4383-99e1-0140e60c56de" providerId="ADAL" clId="{14FF431F-1DC1-43F1-ABA2-834FE67911A8}" dt="2021-03-31T19:46:17.716" v="190" actId="478"/>
          <ac:grpSpMkLst>
            <pc:docMk/>
            <pc:sldMk cId="643240287" sldId="335"/>
            <ac:grpSpMk id="7" creationId="{14039459-27EB-45CA-B02E-85AC07B2485B}"/>
          </ac:grpSpMkLst>
        </pc:grpChg>
        <pc:grpChg chg="add del mod">
          <ac:chgData name="Vera Mohorade, Alejandro" userId="62715dc8-921c-4383-99e1-0140e60c56de" providerId="ADAL" clId="{14FF431F-1DC1-43F1-ABA2-834FE67911A8}" dt="2021-03-31T19:47:34.989" v="205" actId="478"/>
          <ac:grpSpMkLst>
            <pc:docMk/>
            <pc:sldMk cId="643240287" sldId="335"/>
            <ac:grpSpMk id="25" creationId="{FA936CC5-A819-4D38-8704-992EBE3322DC}"/>
          </ac:grpSpMkLst>
        </pc:grpChg>
        <pc:grpChg chg="mod">
          <ac:chgData name="Vera Mohorade, Alejandro" userId="62715dc8-921c-4383-99e1-0140e60c56de" providerId="ADAL" clId="{14FF431F-1DC1-43F1-ABA2-834FE67911A8}" dt="2021-03-31T19:46:55.652" v="198" actId="1076"/>
          <ac:grpSpMkLst>
            <pc:docMk/>
            <pc:sldMk cId="643240287" sldId="335"/>
            <ac:grpSpMk id="26" creationId="{489FDD5C-F407-4730-8E65-FEAC92CF4987}"/>
          </ac:grpSpMkLst>
        </pc:grpChg>
        <pc:grpChg chg="mod">
          <ac:chgData name="Vera Mohorade, Alejandro" userId="62715dc8-921c-4383-99e1-0140e60c56de" providerId="ADAL" clId="{14FF431F-1DC1-43F1-ABA2-834FE67911A8}" dt="2021-03-31T19:46:55.652" v="198" actId="1076"/>
          <ac:grpSpMkLst>
            <pc:docMk/>
            <pc:sldMk cId="643240287" sldId="335"/>
            <ac:grpSpMk id="27" creationId="{DFB1B08A-BCE2-4443-ADA2-DC569B2640A7}"/>
          </ac:grpSpMkLst>
        </pc:grpChg>
        <pc:grpChg chg="mod">
          <ac:chgData name="Vera Mohorade, Alejandro" userId="62715dc8-921c-4383-99e1-0140e60c56de" providerId="ADAL" clId="{14FF431F-1DC1-43F1-ABA2-834FE67911A8}" dt="2021-03-31T19:46:55.652" v="198" actId="1076"/>
          <ac:grpSpMkLst>
            <pc:docMk/>
            <pc:sldMk cId="643240287" sldId="335"/>
            <ac:grpSpMk id="28" creationId="{8B63A473-930A-41E5-A2AE-57CA39AF9023}"/>
          </ac:grpSpMkLst>
        </pc:grpChg>
        <pc:grpChg chg="mod">
          <ac:chgData name="Vera Mohorade, Alejandro" userId="62715dc8-921c-4383-99e1-0140e60c56de" providerId="ADAL" clId="{14FF431F-1DC1-43F1-ABA2-834FE67911A8}" dt="2021-03-31T19:46:55.652" v="198" actId="1076"/>
          <ac:grpSpMkLst>
            <pc:docMk/>
            <pc:sldMk cId="643240287" sldId="335"/>
            <ac:grpSpMk id="29" creationId="{C51BA68F-B886-4DD6-9552-DC0F1009B7D3}"/>
          </ac:grpSpMkLst>
        </pc:grpChg>
        <pc:grpChg chg="mod">
          <ac:chgData name="Vera Mohorade, Alejandro" userId="62715dc8-921c-4383-99e1-0140e60c56de" providerId="ADAL" clId="{14FF431F-1DC1-43F1-ABA2-834FE67911A8}" dt="2021-03-31T19:46:55.652" v="198" actId="1076"/>
          <ac:grpSpMkLst>
            <pc:docMk/>
            <pc:sldMk cId="643240287" sldId="335"/>
            <ac:grpSpMk id="30" creationId="{CBEB492C-3BA2-4D9C-B58F-9158F0C0CA7B}"/>
          </ac:grpSpMkLst>
        </pc:grpChg>
        <pc:grpChg chg="mod">
          <ac:chgData name="Vera Mohorade, Alejandro" userId="62715dc8-921c-4383-99e1-0140e60c56de" providerId="ADAL" clId="{14FF431F-1DC1-43F1-ABA2-834FE67911A8}" dt="2021-03-31T19:46:55.652" v="198" actId="1076"/>
          <ac:grpSpMkLst>
            <pc:docMk/>
            <pc:sldMk cId="643240287" sldId="335"/>
            <ac:grpSpMk id="31" creationId="{9F94CAF3-C3F9-4001-8DB7-716468BC4243}"/>
          </ac:grpSpMkLst>
        </pc:grpChg>
        <pc:grpChg chg="add del mod">
          <ac:chgData name="Vera Mohorade, Alejandro" userId="62715dc8-921c-4383-99e1-0140e60c56de" providerId="ADAL" clId="{14FF431F-1DC1-43F1-ABA2-834FE67911A8}" dt="2021-03-31T19:47:45.941" v="207"/>
          <ac:grpSpMkLst>
            <pc:docMk/>
            <pc:sldMk cId="643240287" sldId="335"/>
            <ac:grpSpMk id="58" creationId="{0733342E-ADC8-4DB5-99D3-6B65B1C24190}"/>
          </ac:grpSpMkLst>
        </pc:grpChg>
        <pc:grpChg chg="mod">
          <ac:chgData name="Vera Mohorade, Alejandro" userId="62715dc8-921c-4383-99e1-0140e60c56de" providerId="ADAL" clId="{14FF431F-1DC1-43F1-ABA2-834FE67911A8}" dt="2021-03-31T19:47:42.301" v="206"/>
          <ac:grpSpMkLst>
            <pc:docMk/>
            <pc:sldMk cId="643240287" sldId="335"/>
            <ac:grpSpMk id="59" creationId="{46E80C53-7D52-477D-9D15-F8AFE2AC91B0}"/>
          </ac:grpSpMkLst>
        </pc:grpChg>
        <pc:grpChg chg="mod">
          <ac:chgData name="Vera Mohorade, Alejandro" userId="62715dc8-921c-4383-99e1-0140e60c56de" providerId="ADAL" clId="{14FF431F-1DC1-43F1-ABA2-834FE67911A8}" dt="2021-03-31T19:47:42.301" v="206"/>
          <ac:grpSpMkLst>
            <pc:docMk/>
            <pc:sldMk cId="643240287" sldId="335"/>
            <ac:grpSpMk id="60" creationId="{DB8C81EF-AD72-4A83-95DF-3943852E9024}"/>
          </ac:grpSpMkLst>
        </pc:grpChg>
        <pc:grpChg chg="mod">
          <ac:chgData name="Vera Mohorade, Alejandro" userId="62715dc8-921c-4383-99e1-0140e60c56de" providerId="ADAL" clId="{14FF431F-1DC1-43F1-ABA2-834FE67911A8}" dt="2021-03-31T19:47:42.301" v="206"/>
          <ac:grpSpMkLst>
            <pc:docMk/>
            <pc:sldMk cId="643240287" sldId="335"/>
            <ac:grpSpMk id="61" creationId="{DA426A61-0C5A-4F9B-A802-30610C1EC813}"/>
          </ac:grpSpMkLst>
        </pc:grpChg>
        <pc:grpChg chg="mod">
          <ac:chgData name="Vera Mohorade, Alejandro" userId="62715dc8-921c-4383-99e1-0140e60c56de" providerId="ADAL" clId="{14FF431F-1DC1-43F1-ABA2-834FE67911A8}" dt="2021-03-31T19:47:42.301" v="206"/>
          <ac:grpSpMkLst>
            <pc:docMk/>
            <pc:sldMk cId="643240287" sldId="335"/>
            <ac:grpSpMk id="62" creationId="{982F6062-A102-470B-A744-6B80298D31CE}"/>
          </ac:grpSpMkLst>
        </pc:grpChg>
        <pc:grpChg chg="mod">
          <ac:chgData name="Vera Mohorade, Alejandro" userId="62715dc8-921c-4383-99e1-0140e60c56de" providerId="ADAL" clId="{14FF431F-1DC1-43F1-ABA2-834FE67911A8}" dt="2021-03-31T19:47:42.301" v="206"/>
          <ac:grpSpMkLst>
            <pc:docMk/>
            <pc:sldMk cId="643240287" sldId="335"/>
            <ac:grpSpMk id="63" creationId="{39710DF6-AA84-40C7-BF6F-73D8FCCD191D}"/>
          </ac:grpSpMkLst>
        </pc:grpChg>
        <pc:grpChg chg="mod">
          <ac:chgData name="Vera Mohorade, Alejandro" userId="62715dc8-921c-4383-99e1-0140e60c56de" providerId="ADAL" clId="{14FF431F-1DC1-43F1-ABA2-834FE67911A8}" dt="2021-03-31T19:47:42.301" v="206"/>
          <ac:grpSpMkLst>
            <pc:docMk/>
            <pc:sldMk cId="643240287" sldId="335"/>
            <ac:grpSpMk id="64" creationId="{CF389546-BE5C-4678-A4ED-7DF43441FFEA}"/>
          </ac:grpSpMkLst>
        </pc:grpChg>
        <pc:grpChg chg="add mod">
          <ac:chgData name="Vera Mohorade, Alejandro" userId="62715dc8-921c-4383-99e1-0140e60c56de" providerId="ADAL" clId="{14FF431F-1DC1-43F1-ABA2-834FE67911A8}" dt="2021-03-31T19:48:28.680" v="211" actId="1076"/>
          <ac:grpSpMkLst>
            <pc:docMk/>
            <pc:sldMk cId="643240287" sldId="335"/>
            <ac:grpSpMk id="91" creationId="{C98FB4A6-F02E-479D-B4A2-4B54C7543D36}"/>
          </ac:grpSpMkLst>
        </pc:grpChg>
        <pc:grpChg chg="mod">
          <ac:chgData name="Vera Mohorade, Alejandro" userId="62715dc8-921c-4383-99e1-0140e60c56de" providerId="ADAL" clId="{14FF431F-1DC1-43F1-ABA2-834FE67911A8}" dt="2021-03-31T19:48:28.680" v="211" actId="1076"/>
          <ac:grpSpMkLst>
            <pc:docMk/>
            <pc:sldMk cId="643240287" sldId="335"/>
            <ac:grpSpMk id="92" creationId="{35EFF8AF-17A8-4FE5-93B8-3E8DF836DF4B}"/>
          </ac:grpSpMkLst>
        </pc:grpChg>
        <pc:grpChg chg="mod">
          <ac:chgData name="Vera Mohorade, Alejandro" userId="62715dc8-921c-4383-99e1-0140e60c56de" providerId="ADAL" clId="{14FF431F-1DC1-43F1-ABA2-834FE67911A8}" dt="2021-03-31T19:48:28.680" v="211" actId="1076"/>
          <ac:grpSpMkLst>
            <pc:docMk/>
            <pc:sldMk cId="643240287" sldId="335"/>
            <ac:grpSpMk id="93" creationId="{E169D3AA-C2E1-44B2-9343-0EED9A4B2AE3}"/>
          </ac:grpSpMkLst>
        </pc:grpChg>
        <pc:grpChg chg="mod">
          <ac:chgData name="Vera Mohorade, Alejandro" userId="62715dc8-921c-4383-99e1-0140e60c56de" providerId="ADAL" clId="{14FF431F-1DC1-43F1-ABA2-834FE67911A8}" dt="2021-03-31T19:48:28.680" v="211" actId="1076"/>
          <ac:grpSpMkLst>
            <pc:docMk/>
            <pc:sldMk cId="643240287" sldId="335"/>
            <ac:grpSpMk id="94" creationId="{F0225E63-0826-4738-A141-409BFB50FAB5}"/>
          </ac:grpSpMkLst>
        </pc:grpChg>
        <pc:grpChg chg="mod">
          <ac:chgData name="Vera Mohorade, Alejandro" userId="62715dc8-921c-4383-99e1-0140e60c56de" providerId="ADAL" clId="{14FF431F-1DC1-43F1-ABA2-834FE67911A8}" dt="2021-03-31T19:48:28.680" v="211" actId="1076"/>
          <ac:grpSpMkLst>
            <pc:docMk/>
            <pc:sldMk cId="643240287" sldId="335"/>
            <ac:grpSpMk id="95" creationId="{7DE99445-6A5A-4E38-B6B0-91A1FCAD700B}"/>
          </ac:grpSpMkLst>
        </pc:grpChg>
        <pc:grpChg chg="mod">
          <ac:chgData name="Vera Mohorade, Alejandro" userId="62715dc8-921c-4383-99e1-0140e60c56de" providerId="ADAL" clId="{14FF431F-1DC1-43F1-ABA2-834FE67911A8}" dt="2021-03-31T19:48:28.680" v="211" actId="1076"/>
          <ac:grpSpMkLst>
            <pc:docMk/>
            <pc:sldMk cId="643240287" sldId="335"/>
            <ac:grpSpMk id="96" creationId="{8421F7FC-E40D-4E03-B251-F466D89F0561}"/>
          </ac:grpSpMkLst>
        </pc:grpChg>
        <pc:grpChg chg="mod">
          <ac:chgData name="Vera Mohorade, Alejandro" userId="62715dc8-921c-4383-99e1-0140e60c56de" providerId="ADAL" clId="{14FF431F-1DC1-43F1-ABA2-834FE67911A8}" dt="2021-03-31T19:48:28.680" v="211" actId="1076"/>
          <ac:grpSpMkLst>
            <pc:docMk/>
            <pc:sldMk cId="643240287" sldId="335"/>
            <ac:grpSpMk id="97" creationId="{FFCDA2E5-E8B6-4131-B7F0-72ADBCD97D86}"/>
          </ac:grpSpMkLst>
        </pc:grpChg>
      </pc:sldChg>
      <pc:sldChg chg="modSp new mod">
        <pc:chgData name="Vera Mohorade, Alejandro" userId="62715dc8-921c-4383-99e1-0140e60c56de" providerId="ADAL" clId="{14FF431F-1DC1-43F1-ABA2-834FE67911A8}" dt="2021-04-07T21:12:55.262" v="1823" actId="948"/>
        <pc:sldMkLst>
          <pc:docMk/>
          <pc:sldMk cId="2666296355" sldId="336"/>
        </pc:sldMkLst>
        <pc:spChg chg="mod">
          <ac:chgData name="Vera Mohorade, Alejandro" userId="62715dc8-921c-4383-99e1-0140e60c56de" providerId="ADAL" clId="{14FF431F-1DC1-43F1-ABA2-834FE67911A8}" dt="2021-03-31T19:49:57.631" v="242" actId="20577"/>
          <ac:spMkLst>
            <pc:docMk/>
            <pc:sldMk cId="2666296355" sldId="336"/>
            <ac:spMk id="2" creationId="{D70EBC5D-7EA8-48AC-9337-EE47C3496EB7}"/>
          </ac:spMkLst>
        </pc:spChg>
        <pc:spChg chg="mod">
          <ac:chgData name="Vera Mohorade, Alejandro" userId="62715dc8-921c-4383-99e1-0140e60c56de" providerId="ADAL" clId="{14FF431F-1DC1-43F1-ABA2-834FE67911A8}" dt="2021-04-07T21:12:55.262" v="1823" actId="948"/>
          <ac:spMkLst>
            <pc:docMk/>
            <pc:sldMk cId="2666296355" sldId="336"/>
            <ac:spMk id="3" creationId="{59820999-4C45-4BA4-A72E-97FB8D79C259}"/>
          </ac:spMkLst>
        </pc:spChg>
      </pc:sldChg>
      <pc:sldChg chg="addSp delSp modSp add mod">
        <pc:chgData name="Vera Mohorade, Alejandro" userId="62715dc8-921c-4383-99e1-0140e60c56de" providerId="ADAL" clId="{14FF431F-1DC1-43F1-ABA2-834FE67911A8}" dt="2021-04-07T14:17:52.536" v="1686" actId="255"/>
        <pc:sldMkLst>
          <pc:docMk/>
          <pc:sldMk cId="377679082" sldId="337"/>
        </pc:sldMkLst>
        <pc:spChg chg="add del mod">
          <ac:chgData name="Vera Mohorade, Alejandro" userId="62715dc8-921c-4383-99e1-0140e60c56de" providerId="ADAL" clId="{14FF431F-1DC1-43F1-ABA2-834FE67911A8}" dt="2021-03-31T19:57:07.625" v="255" actId="931"/>
          <ac:spMkLst>
            <pc:docMk/>
            <pc:sldMk cId="377679082" sldId="337"/>
            <ac:spMk id="3" creationId="{1C978BE8-099A-4AED-B904-610E414B6C7C}"/>
          </ac:spMkLst>
        </pc:spChg>
        <pc:spChg chg="mod">
          <ac:chgData name="Vera Mohorade, Alejandro" userId="62715dc8-921c-4383-99e1-0140e60c56de" providerId="ADAL" clId="{14FF431F-1DC1-43F1-ABA2-834FE67911A8}" dt="2021-04-07T14:17:48.233" v="1685" actId="14100"/>
          <ac:spMkLst>
            <pc:docMk/>
            <pc:sldMk cId="377679082" sldId="337"/>
            <ac:spMk id="4" creationId="{00000000-0000-0000-0000-000000000000}"/>
          </ac:spMkLst>
        </pc:spChg>
        <pc:spChg chg="mod">
          <ac:chgData name="Vera Mohorade, Alejandro" userId="62715dc8-921c-4383-99e1-0140e60c56de" providerId="ADAL" clId="{14FF431F-1DC1-43F1-ABA2-834FE67911A8}" dt="2021-04-07T14:17:52.536" v="1686" actId="255"/>
          <ac:spMkLst>
            <pc:docMk/>
            <pc:sldMk cId="377679082" sldId="337"/>
            <ac:spMk id="6" creationId="{52970F2A-10D7-0B48-A0E9-55456F91A231}"/>
          </ac:spMkLst>
        </pc:spChg>
        <pc:spChg chg="add del mod">
          <ac:chgData name="Vera Mohorade, Alejandro" userId="62715dc8-921c-4383-99e1-0140e60c56de" providerId="ADAL" clId="{14FF431F-1DC1-43F1-ABA2-834FE67911A8}" dt="2021-03-31T19:58:17.288" v="260" actId="931"/>
          <ac:spMkLst>
            <pc:docMk/>
            <pc:sldMk cId="377679082" sldId="337"/>
            <ac:spMk id="10" creationId="{BC2D0A81-C8A5-43B9-BDFB-0D3F356516F8}"/>
          </ac:spMkLst>
        </pc:spChg>
        <pc:picChg chg="del">
          <ac:chgData name="Vera Mohorade, Alejandro" userId="62715dc8-921c-4383-99e1-0140e60c56de" providerId="ADAL" clId="{14FF431F-1DC1-43F1-ABA2-834FE67911A8}" dt="2021-03-31T19:57:03.804" v="254" actId="478"/>
          <ac:picMkLst>
            <pc:docMk/>
            <pc:sldMk cId="377679082" sldId="337"/>
            <ac:picMk id="5" creationId="{00000000-0000-0000-0000-000000000000}"/>
          </ac:picMkLst>
        </pc:picChg>
        <pc:picChg chg="add del mod ord">
          <ac:chgData name="Vera Mohorade, Alejandro" userId="62715dc8-921c-4383-99e1-0140e60c56de" providerId="ADAL" clId="{14FF431F-1DC1-43F1-ABA2-834FE67911A8}" dt="2021-03-31T19:58:13.985" v="259" actId="478"/>
          <ac:picMkLst>
            <pc:docMk/>
            <pc:sldMk cId="377679082" sldId="337"/>
            <ac:picMk id="8" creationId="{2E525348-E087-41C8-9BD8-0E7A8EA39037}"/>
          </ac:picMkLst>
        </pc:picChg>
        <pc:picChg chg="add mod ord">
          <ac:chgData name="Vera Mohorade, Alejandro" userId="62715dc8-921c-4383-99e1-0140e60c56de" providerId="ADAL" clId="{14FF431F-1DC1-43F1-ABA2-834FE67911A8}" dt="2021-03-31T19:58:21.099" v="263" actId="167"/>
          <ac:picMkLst>
            <pc:docMk/>
            <pc:sldMk cId="377679082" sldId="337"/>
            <ac:picMk id="12" creationId="{161C55CE-75FC-4EA0-847B-944122509864}"/>
          </ac:picMkLst>
        </pc:picChg>
      </pc:sldChg>
      <pc:sldChg chg="add del">
        <pc:chgData name="Vera Mohorade, Alejandro" userId="62715dc8-921c-4383-99e1-0140e60c56de" providerId="ADAL" clId="{14FF431F-1DC1-43F1-ABA2-834FE67911A8}" dt="2021-03-31T20:58:11.477" v="1634" actId="47"/>
        <pc:sldMkLst>
          <pc:docMk/>
          <pc:sldMk cId="3345991703" sldId="338"/>
        </pc:sldMkLst>
      </pc:sldChg>
      <pc:sldChg chg="addSp delSp modSp add mod setBg">
        <pc:chgData name="Vera Mohorade, Alejandro" userId="62715dc8-921c-4383-99e1-0140e60c56de" providerId="ADAL" clId="{14FF431F-1DC1-43F1-ABA2-834FE67911A8}" dt="2021-04-08T13:21:41.295" v="1836" actId="692"/>
        <pc:sldMkLst>
          <pc:docMk/>
          <pc:sldMk cId="1937791903" sldId="339"/>
        </pc:sldMkLst>
        <pc:spChg chg="add mod">
          <ac:chgData name="Vera Mohorade, Alejandro" userId="62715dc8-921c-4383-99e1-0140e60c56de" providerId="ADAL" clId="{14FF431F-1DC1-43F1-ABA2-834FE67911A8}" dt="2021-04-08T13:21:41.295" v="1836" actId="692"/>
          <ac:spMkLst>
            <pc:docMk/>
            <pc:sldMk cId="1937791903" sldId="339"/>
            <ac:spMk id="2" creationId="{6232B5B0-74DA-415E-9EAC-0A910CF5C846}"/>
          </ac:spMkLst>
        </pc:spChg>
        <pc:spChg chg="add del mod">
          <ac:chgData name="Vera Mohorade, Alejandro" userId="62715dc8-921c-4383-99e1-0140e60c56de" providerId="ADAL" clId="{14FF431F-1DC1-43F1-ABA2-834FE67911A8}" dt="2021-04-07T16:49:25.694" v="1690" actId="478"/>
          <ac:spMkLst>
            <pc:docMk/>
            <pc:sldMk cId="1937791903" sldId="339"/>
            <ac:spMk id="2" creationId="{78ACE9AE-B619-48F3-9A41-2113F749404D}"/>
          </ac:spMkLst>
        </pc:spChg>
        <pc:spChg chg="add mod">
          <ac:chgData name="Vera Mohorade, Alejandro" userId="62715dc8-921c-4383-99e1-0140e60c56de" providerId="ADAL" clId="{14FF431F-1DC1-43F1-ABA2-834FE67911A8}" dt="2021-04-07T16:50:11.562" v="1698" actId="255"/>
          <ac:spMkLst>
            <pc:docMk/>
            <pc:sldMk cId="1937791903" sldId="339"/>
            <ac:spMk id="4" creationId="{23886F98-E14B-4BA7-83A0-66A3751EEAD8}"/>
          </ac:spMkLst>
        </pc:spChg>
        <pc:spChg chg="mod">
          <ac:chgData name="Vera Mohorade, Alejandro" userId="62715dc8-921c-4383-99e1-0140e60c56de" providerId="ADAL" clId="{14FF431F-1DC1-43F1-ABA2-834FE67911A8}" dt="2021-03-31T20:57:53.460" v="1633" actId="6549"/>
          <ac:spMkLst>
            <pc:docMk/>
            <pc:sldMk cId="1937791903" sldId="339"/>
            <ac:spMk id="8" creationId="{85B7613E-D7A8-4EF3-842A-E9733E29C373}"/>
          </ac:spMkLst>
        </pc:spChg>
        <pc:spChg chg="add del">
          <ac:chgData name="Vera Mohorade, Alejandro" userId="62715dc8-921c-4383-99e1-0140e60c56de" providerId="ADAL" clId="{14FF431F-1DC1-43F1-ABA2-834FE67911A8}" dt="2021-03-31T20:56:41.980" v="1551" actId="26606"/>
          <ac:spMkLst>
            <pc:docMk/>
            <pc:sldMk cId="1937791903" sldId="339"/>
            <ac:spMk id="9" creationId="{7B10C06E-CBC3-4A1C-BCDB-4755941A1F30}"/>
          </ac:spMkLst>
        </pc:spChg>
        <pc:spChg chg="add del">
          <ac:chgData name="Vera Mohorade, Alejandro" userId="62715dc8-921c-4383-99e1-0140e60c56de" providerId="ADAL" clId="{14FF431F-1DC1-43F1-ABA2-834FE67911A8}" dt="2021-03-31T20:56:41.980" v="1551" actId="26606"/>
          <ac:spMkLst>
            <pc:docMk/>
            <pc:sldMk cId="1937791903" sldId="339"/>
            <ac:spMk id="14" creationId="{A4AC5506-6312-4701-8D3C-40187889A947}"/>
          </ac:spMkLst>
        </pc:spChg>
        <pc:grpChg chg="del">
          <ac:chgData name="Vera Mohorade, Alejandro" userId="62715dc8-921c-4383-99e1-0140e60c56de" providerId="ADAL" clId="{14FF431F-1DC1-43F1-ABA2-834FE67911A8}" dt="2021-03-31T20:56:16.227" v="1544" actId="478"/>
          <ac:grpSpMkLst>
            <pc:docMk/>
            <pc:sldMk cId="1937791903" sldId="339"/>
            <ac:grpSpMk id="91" creationId="{C98FB4A6-F02E-479D-B4A2-4B54C7543D36}"/>
          </ac:grpSpMkLst>
        </pc:grpChg>
        <pc:picChg chg="add del mod">
          <ac:chgData name="Vera Mohorade, Alejandro" userId="62715dc8-921c-4383-99e1-0140e60c56de" providerId="ADAL" clId="{14FF431F-1DC1-43F1-ABA2-834FE67911A8}" dt="2021-03-31T20:56:44.705" v="1552" actId="478"/>
          <ac:picMkLst>
            <pc:docMk/>
            <pc:sldMk cId="1937791903" sldId="339"/>
            <ac:picMk id="2" creationId="{5C500EAC-0EDE-44EA-935A-C26CD3C9C10D}"/>
          </ac:picMkLst>
        </pc:picChg>
        <pc:picChg chg="add mod">
          <ac:chgData name="Vera Mohorade, Alejandro" userId="62715dc8-921c-4383-99e1-0140e60c56de" providerId="ADAL" clId="{14FF431F-1DC1-43F1-ABA2-834FE67911A8}" dt="2021-03-31T20:57:16.373" v="1556" actId="1076"/>
          <ac:picMkLst>
            <pc:docMk/>
            <pc:sldMk cId="1937791903" sldId="339"/>
            <ac:picMk id="3" creationId="{0425F41A-4F6D-413A-BB1F-E773CEBF469A}"/>
          </ac:picMkLst>
        </pc:picChg>
      </pc:sldChg>
      <pc:sldChg chg="add del">
        <pc:chgData name="Vera Mohorade, Alejandro" userId="62715dc8-921c-4383-99e1-0140e60c56de" providerId="ADAL" clId="{14FF431F-1DC1-43F1-ABA2-834FE67911A8}" dt="2021-03-31T19:48:35.406" v="212" actId="47"/>
        <pc:sldMkLst>
          <pc:docMk/>
          <pc:sldMk cId="2874749044" sldId="3340"/>
        </pc:sldMkLst>
      </pc:sldChg>
      <pc:sldMasterChg chg="delSldLayout">
        <pc:chgData name="Vera Mohorade, Alejandro" userId="62715dc8-921c-4383-99e1-0140e60c56de" providerId="ADAL" clId="{14FF431F-1DC1-43F1-ABA2-834FE67911A8}" dt="2021-03-31T19:48:57.482" v="214" actId="47"/>
        <pc:sldMasterMkLst>
          <pc:docMk/>
          <pc:sldMasterMk cId="3464692853" sldId="2147483740"/>
        </pc:sldMasterMkLst>
        <pc:sldLayoutChg chg="del">
          <pc:chgData name="Vera Mohorade, Alejandro" userId="62715dc8-921c-4383-99e1-0140e60c56de" providerId="ADAL" clId="{14FF431F-1DC1-43F1-ABA2-834FE67911A8}" dt="2021-03-31T19:48:57.482" v="214" actId="47"/>
          <pc:sldLayoutMkLst>
            <pc:docMk/>
            <pc:sldMasterMk cId="3464692853" sldId="2147483740"/>
            <pc:sldLayoutMk cId="2015401348" sldId="2147483755"/>
          </pc:sldLayoutMkLst>
        </pc:sldLayoutChg>
        <pc:sldLayoutChg chg="del">
          <pc:chgData name="Vera Mohorade, Alejandro" userId="62715dc8-921c-4383-99e1-0140e60c56de" providerId="ADAL" clId="{14FF431F-1DC1-43F1-ABA2-834FE67911A8}" dt="2021-03-31T19:48:57.482" v="214" actId="47"/>
          <pc:sldLayoutMkLst>
            <pc:docMk/>
            <pc:sldMasterMk cId="3464692853" sldId="2147483740"/>
            <pc:sldLayoutMk cId="2590979118" sldId="2147483766"/>
          </pc:sldLayoutMkLst>
        </pc:sldLayoutChg>
        <pc:sldLayoutChg chg="del">
          <pc:chgData name="Vera Mohorade, Alejandro" userId="62715dc8-921c-4383-99e1-0140e60c56de" providerId="ADAL" clId="{14FF431F-1DC1-43F1-ABA2-834FE67911A8}" dt="2021-03-31T19:48:57.482" v="214" actId="47"/>
          <pc:sldLayoutMkLst>
            <pc:docMk/>
            <pc:sldMasterMk cId="3464692853" sldId="2147483740"/>
            <pc:sldLayoutMk cId="320826604" sldId="2147483767"/>
          </pc:sldLayoutMkLst>
        </pc:sldLayoutChg>
        <pc:sldLayoutChg chg="del">
          <pc:chgData name="Vera Mohorade, Alejandro" userId="62715dc8-921c-4383-99e1-0140e60c56de" providerId="ADAL" clId="{14FF431F-1DC1-43F1-ABA2-834FE67911A8}" dt="2021-03-31T19:48:57.482" v="214" actId="47"/>
          <pc:sldLayoutMkLst>
            <pc:docMk/>
            <pc:sldMasterMk cId="3464692853" sldId="2147483740"/>
            <pc:sldLayoutMk cId="1814666003" sldId="2147483768"/>
          </pc:sldLayoutMkLst>
        </pc:sldLayoutChg>
        <pc:sldLayoutChg chg="del">
          <pc:chgData name="Vera Mohorade, Alejandro" userId="62715dc8-921c-4383-99e1-0140e60c56de" providerId="ADAL" clId="{14FF431F-1DC1-43F1-ABA2-834FE67911A8}" dt="2021-03-31T19:48:57.482" v="214" actId="47"/>
          <pc:sldLayoutMkLst>
            <pc:docMk/>
            <pc:sldMasterMk cId="3464692853" sldId="2147483740"/>
            <pc:sldLayoutMk cId="69711102" sldId="2147483769"/>
          </pc:sldLayoutMkLst>
        </pc:sldLayoutChg>
        <pc:sldLayoutChg chg="del">
          <pc:chgData name="Vera Mohorade, Alejandro" userId="62715dc8-921c-4383-99e1-0140e60c56de" providerId="ADAL" clId="{14FF431F-1DC1-43F1-ABA2-834FE67911A8}" dt="2021-03-31T19:48:52.673" v="213" actId="47"/>
          <pc:sldLayoutMkLst>
            <pc:docMk/>
            <pc:sldMasterMk cId="3464692853" sldId="2147483740"/>
            <pc:sldLayoutMk cId="3162234266" sldId="2147483770"/>
          </pc:sldLayoutMkLst>
        </pc:sldLayoutChg>
        <pc:sldLayoutChg chg="del">
          <pc:chgData name="Vera Mohorade, Alejandro" userId="62715dc8-921c-4383-99e1-0140e60c56de" providerId="ADAL" clId="{14FF431F-1DC1-43F1-ABA2-834FE67911A8}" dt="2021-03-31T19:48:52.673" v="213" actId="47"/>
          <pc:sldLayoutMkLst>
            <pc:docMk/>
            <pc:sldMasterMk cId="3464692853" sldId="2147483740"/>
            <pc:sldLayoutMk cId="1843985737" sldId="2147483771"/>
          </pc:sldLayoutMkLst>
        </pc:sldLayoutChg>
        <pc:sldLayoutChg chg="del">
          <pc:chgData name="Vera Mohorade, Alejandro" userId="62715dc8-921c-4383-99e1-0140e60c56de" providerId="ADAL" clId="{14FF431F-1DC1-43F1-ABA2-834FE67911A8}" dt="2021-03-31T19:48:35.406" v="212" actId="47"/>
          <pc:sldLayoutMkLst>
            <pc:docMk/>
            <pc:sldMasterMk cId="3464692853" sldId="2147483740"/>
            <pc:sldLayoutMk cId="142236811" sldId="2147483783"/>
          </pc:sldLayoutMkLst>
        </pc:sldLayoutChg>
        <pc:sldLayoutChg chg="del">
          <pc:chgData name="Vera Mohorade, Alejandro" userId="62715dc8-921c-4383-99e1-0140e60c56de" providerId="ADAL" clId="{14FF431F-1DC1-43F1-ABA2-834FE67911A8}" dt="2021-03-31T19:18:00.646" v="131" actId="47"/>
          <pc:sldLayoutMkLst>
            <pc:docMk/>
            <pc:sldMasterMk cId="3464692853" sldId="2147483740"/>
            <pc:sldLayoutMk cId="3178171711" sldId="21474837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58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8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7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.jpeg"/><Relationship Id="rId2" Type="http://schemas.openxmlformats.org/officeDocument/2006/relationships/hyperlink" Target="https://es.unesco.org/themes/education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9FF53E-704D-4C22-8B2A-B38D1A0D7AA3}"/>
              </a:ext>
            </a:extLst>
          </p:cNvPr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B637B1-A9C8-4913-8C41-59CF46A14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0250"/>
            <a:ext cx="9144000" cy="485775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HAGA CLIC EN EL ICONO PARA AÑADIR UNA IMAGEN. ESTA ES UNA DIAPOSITIVA PARA EL TÍTULO. NO USE ESTA DIAPOSITIVA PARA ESCRIBIR CONTENIDO, SOLO EL TÍTULO Y LA IMAGEN.</a:t>
            </a:r>
            <a:endParaRPr lang="fr-FR" dirty="0"/>
          </a:p>
          <a:p>
            <a:endParaRPr lang="fr-FR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AÑADIR EL TÍTULO DE LA PRESENTACIÓN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948F53C2-9CB5-4150-BA22-2252A9E96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7" y="61518"/>
            <a:ext cx="1144952" cy="12184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añadir</a:t>
            </a:r>
            <a:r>
              <a:rPr lang="en-GB" dirty="0"/>
              <a:t> </a:t>
            </a:r>
            <a:r>
              <a:rPr lang="en-GB" dirty="0" err="1"/>
              <a:t>subtítulo</a:t>
            </a:r>
            <a:r>
              <a:rPr lang="en-GB" dirty="0"/>
              <a:t> o </a:t>
            </a:r>
            <a:r>
              <a:rPr lang="en-GB" dirty="0" err="1"/>
              <a:t>resumen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48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MASTER SLIDE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3194" y="5181110"/>
            <a:ext cx="2533799" cy="358923"/>
          </a:xfrm>
          <a:prstGeom prst="rect">
            <a:avLst/>
          </a:prstGeom>
          <a:solidFill>
            <a:srgbClr val="0077D4"/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EEF3FA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DESCRIPTION PHOTO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3194" y="4698956"/>
            <a:ext cx="3055093" cy="418803"/>
          </a:xfrm>
          <a:prstGeom prst="rect">
            <a:avLst/>
          </a:prstGeom>
          <a:solidFill>
            <a:srgbClr val="0077D4"/>
          </a:solidFill>
        </p:spPr>
        <p:txBody>
          <a:bodyPr/>
          <a:lstStyle>
            <a:lvl1pPr marL="0" indent="0">
              <a:buNone/>
              <a:defRPr sz="2400">
                <a:solidFill>
                  <a:srgbClr val="EEF3FA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DESCRIPTION PHOTO</a:t>
            </a:r>
          </a:p>
        </p:txBody>
      </p:sp>
    </p:spTree>
    <p:extLst>
      <p:ext uri="{BB962C8B-B14F-4D97-AF65-F5344CB8AC3E}">
        <p14:creationId xmlns:p14="http://schemas.microsoft.com/office/powerpoint/2010/main" val="346543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3862" y="0"/>
            <a:ext cx="3084432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2472145" y="1904387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3209110" y="1904387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/>
              <a:t>Cap</a:t>
            </a:r>
            <a:r>
              <a:rPr lang="es-ES" dirty="0" err="1"/>
              <a:t>ítulo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7005607" y="1901409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2467792" y="2479562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3204757" y="2479562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/>
              <a:t>Cap</a:t>
            </a:r>
            <a:r>
              <a:rPr lang="es-ES" dirty="0" err="1"/>
              <a:t>ítulo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7001254" y="2476584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2472146" y="3051759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209113" y="3051759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/>
              <a:t>Cap</a:t>
            </a:r>
            <a:r>
              <a:rPr lang="es-ES" dirty="0" err="1"/>
              <a:t>ítulo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7005608" y="3048781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2467791" y="3627901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3204757" y="3627901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/>
              <a:t>Cap</a:t>
            </a:r>
            <a:r>
              <a:rPr lang="es-ES" dirty="0" err="1"/>
              <a:t>ítulo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7001253" y="3624923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2472147" y="4193212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3209113" y="4193212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/>
              <a:t>Cap</a:t>
            </a:r>
            <a:r>
              <a:rPr lang="es-ES" dirty="0" err="1"/>
              <a:t>ítulo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7005609" y="4190234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2476498" y="1363921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3213463" y="1363921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/>
              <a:t>Cap</a:t>
            </a:r>
            <a:r>
              <a:rPr lang="es-ES" dirty="0" err="1"/>
              <a:t>ítulo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7009960" y="1360943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35" name="Image 15">
            <a:extLst>
              <a:ext uri="{FF2B5EF4-FFF2-40B4-BE49-F238E27FC236}">
                <a16:creationId xmlns:a16="http://schemas.microsoft.com/office/drawing/2014/main" id="{4F7A0481-C718-4D3E-ADF2-36ADBDF51F2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pic>
        <p:nvPicPr>
          <p:cNvPr id="39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88" y="6398086"/>
            <a:ext cx="773785" cy="4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99" y="30"/>
            <a:ext cx="9143998" cy="3335383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609718" y="3655002"/>
            <a:ext cx="6481996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s-ES" dirty="0"/>
              <a:t>Encabezado de la diapositiva de transición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609718" y="4444580"/>
            <a:ext cx="6481996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 err="1"/>
              <a:t>Detalles</a:t>
            </a:r>
            <a:r>
              <a:rPr lang="en-US" dirty="0"/>
              <a:t> </a:t>
            </a:r>
            <a:r>
              <a:rPr lang="en-US" dirty="0" err="1"/>
              <a:t>adicionales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609718" y="1845099"/>
            <a:ext cx="1124397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88" y="6393179"/>
            <a:ext cx="773785" cy="426150"/>
          </a:xfrm>
          <a:prstGeom prst="rect">
            <a:avLst/>
          </a:prstGeom>
        </p:spPr>
      </p:pic>
      <p:pic>
        <p:nvPicPr>
          <p:cNvPr id="13" name="Image 24">
            <a:extLst>
              <a:ext uri="{FF2B5EF4-FFF2-40B4-BE49-F238E27FC236}">
                <a16:creationId xmlns:a16="http://schemas.microsoft.com/office/drawing/2014/main" id="{7110CDD9-0E4C-4B78-B0E0-3D9B8D26CA6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 dirty="0"/>
              <a:t>Insertar el título de la presentación</a:t>
            </a:r>
            <a:endParaRPr lang="fr-FR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31266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88" y="6398086"/>
            <a:ext cx="773785" cy="4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Insertar</a:t>
            </a:r>
            <a:r>
              <a:rPr lang="en-GB" dirty="0"/>
              <a:t> </a:t>
            </a:r>
            <a:r>
              <a:rPr lang="en-GB" dirty="0" err="1"/>
              <a:t>título</a:t>
            </a:r>
            <a:r>
              <a:rPr lang="en-GB" dirty="0"/>
              <a:t> de la </a:t>
            </a:r>
            <a:r>
              <a:rPr lang="en-GB" dirty="0" err="1"/>
              <a:t>diapositiva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659" y="959561"/>
            <a:ext cx="8512656" cy="514082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4A84"/>
              </a:buClr>
              <a:buSzTx/>
              <a:buFont typeface="Arial" panose="020B0604020202020204" pitchFamily="34" charset="0"/>
              <a:buNone/>
              <a:tabLst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4A8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Insertar el título de la presentación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F7A0481-C718-4D3E-ADF2-36ADBDF51F2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CEFD72A5-9B1F-46BA-8C17-7161752D4FB7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61" y="6397975"/>
            <a:ext cx="774039" cy="416557"/>
          </a:xfrm>
          <a:prstGeom prst="rect">
            <a:avLst/>
          </a:prstGeom>
        </p:spPr>
      </p:pic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6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168157" y="971034"/>
            <a:ext cx="3533776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s-ES" dirty="0"/>
              <a:t>Haga clic en el icono o arrastre la imagen                      para insertarla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658" y="959561"/>
            <a:ext cx="4256342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Insertar</a:t>
            </a:r>
            <a:r>
              <a:rPr lang="en-GB" dirty="0"/>
              <a:t> </a:t>
            </a:r>
            <a:r>
              <a:rPr lang="en-GB" dirty="0" err="1"/>
              <a:t>título</a:t>
            </a:r>
            <a:r>
              <a:rPr lang="en-GB" dirty="0"/>
              <a:t> de la </a:t>
            </a:r>
            <a:r>
              <a:rPr lang="en-GB" dirty="0" err="1"/>
              <a:t>diapositiva</a:t>
            </a:r>
            <a:endParaRPr lang="en-US" dirty="0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2C62350-66C0-43CB-B125-42F2FF7750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Insertar el título de la presentación</a:t>
            </a:r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110CDD9-0E4C-4B78-B0E0-3D9B8D26CA6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61" y="6397975"/>
            <a:ext cx="774039" cy="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7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99" y="0"/>
            <a:ext cx="9144799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96338" y="1777527"/>
            <a:ext cx="6887984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EEF3FA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s-ES" dirty="0"/>
              <a:t>Las citas se utilizan comúnmente como un medio de inspiración y para despertar los pensamientos filosóficos del lector.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r>
              <a:rPr lang="fr-FR" dirty="0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589321" y="5003641"/>
            <a:ext cx="2495002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526425" y="1433373"/>
            <a:ext cx="56402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EEF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Insertar el título de la presentación</a:t>
            </a:r>
            <a:endParaRPr lang="fr-FR" dirty="0"/>
          </a:p>
        </p:txBody>
      </p:sp>
      <p:pic>
        <p:nvPicPr>
          <p:cNvPr id="15" name="Image 25">
            <a:extLst>
              <a:ext uri="{FF2B5EF4-FFF2-40B4-BE49-F238E27FC236}">
                <a16:creationId xmlns:a16="http://schemas.microsoft.com/office/drawing/2014/main" id="{3BC56948-583A-483E-87F5-14C23D4225A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266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61" y="6397975"/>
            <a:ext cx="774039" cy="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8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289461" y="4627245"/>
            <a:ext cx="2495002" cy="54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 dirty="0"/>
              <a:t>Nombre de la </a:t>
            </a:r>
            <a:r>
              <a:rPr lang="fr-FR" dirty="0" err="1"/>
              <a:t>fuente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863140" y="1860094"/>
            <a:ext cx="7204105" cy="581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s-ES" dirty="0"/>
              <a:t>USE CIFRAS GRANDES PARA UN MAYOR IMPACTO</a:t>
            </a:r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63140" y="2700940"/>
            <a:ext cx="7204105" cy="1401071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lang="fr-FR" sz="7200" b="1" kern="1200" baseline="0" dirty="0" smtClean="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$ 500 030 001</a:t>
            </a:r>
          </a:p>
          <a:p>
            <a:pPr lvl="0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88" y="6393179"/>
            <a:ext cx="773785" cy="426150"/>
          </a:xfrm>
          <a:prstGeom prst="rect">
            <a:avLst/>
          </a:prstGeom>
        </p:spPr>
      </p:pic>
      <p:pic>
        <p:nvPicPr>
          <p:cNvPr id="11" name="Image 24">
            <a:extLst>
              <a:ext uri="{FF2B5EF4-FFF2-40B4-BE49-F238E27FC236}">
                <a16:creationId xmlns:a16="http://schemas.microsoft.com/office/drawing/2014/main" id="{7110CDD9-0E4C-4B78-B0E0-3D9B8D26CA6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 dirty="0"/>
              <a:t>Insertar el título de la presentación</a:t>
            </a:r>
            <a:endParaRPr lang="fr-FR" dirty="0"/>
          </a:p>
        </p:txBody>
      </p: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31266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88" y="6398086"/>
            <a:ext cx="773785" cy="4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Insertar</a:t>
            </a:r>
            <a:r>
              <a:rPr lang="en-GB" dirty="0"/>
              <a:t> </a:t>
            </a:r>
            <a:r>
              <a:rPr lang="en-GB" dirty="0" err="1"/>
              <a:t>título</a:t>
            </a:r>
            <a:r>
              <a:rPr lang="en-GB" dirty="0"/>
              <a:t> de la </a:t>
            </a:r>
            <a:r>
              <a:rPr lang="en-GB" dirty="0" err="1"/>
              <a:t>diapositiva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659" y="959561"/>
            <a:ext cx="8512656" cy="97178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Insertar el título de la presentación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F7A0481-C718-4D3E-ADF2-36ADBDF51F2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CEFD72A5-9B1F-46BA-8C17-7161752D4FB7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61" y="6397975"/>
            <a:ext cx="774039" cy="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9144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 err="1">
                <a:solidFill>
                  <a:srgbClr val="C5192D"/>
                </a:solidFill>
              </a:rPr>
              <a:t>Gracias</a:t>
            </a:r>
            <a:endParaRPr lang="en-GB" sz="11000" dirty="0">
              <a:solidFill>
                <a:srgbClr val="C5192D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061029" y="2954583"/>
            <a:ext cx="5130800" cy="1603382"/>
            <a:chOff x="2061029" y="2640009"/>
            <a:chExt cx="5130800" cy="1603382"/>
          </a:xfrm>
        </p:grpSpPr>
        <p:sp>
          <p:nvSpPr>
            <p:cNvPr id="14" name="TextBox 13"/>
            <p:cNvSpPr txBox="1"/>
            <p:nvPr/>
          </p:nvSpPr>
          <p:spPr>
            <a:xfrm>
              <a:off x="2061029" y="2640009"/>
              <a:ext cx="513080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200" dirty="0" err="1"/>
                <a:t>Aprenda</a:t>
              </a:r>
              <a:r>
                <a:rPr lang="en-US" sz="2200" dirty="0"/>
                <a:t> </a:t>
              </a:r>
              <a:r>
                <a:rPr lang="en-US" sz="2200" dirty="0" err="1"/>
                <a:t>más</a:t>
              </a:r>
              <a:r>
                <a:rPr lang="en-US" sz="2200" dirty="0"/>
                <a:t> </a:t>
              </a:r>
              <a:r>
                <a:rPr lang="en-US" sz="2200" dirty="0" err="1"/>
                <a:t>en</a:t>
              </a:r>
              <a:r>
                <a:rPr lang="en-US" sz="2200" dirty="0"/>
                <a:t>: </a:t>
              </a:r>
              <a:r>
                <a:rPr lang="en-US" sz="2200" dirty="0">
                  <a:hlinkClick r:id="rId2"/>
                </a:rPr>
                <a:t>https://es.unesco.org/themes/education</a:t>
              </a:r>
              <a:r>
                <a:rPr lang="en-US" sz="2200" dirty="0"/>
                <a:t> </a:t>
              </a:r>
            </a:p>
          </p:txBody>
        </p:sp>
        <p:pic>
          <p:nvPicPr>
            <p:cNvPr id="15" name="Picture 14" descr="twitter-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6415" y="3574929"/>
              <a:ext cx="746594" cy="66846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961785" y="3678431"/>
              <a:ext cx="27688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200" dirty="0"/>
                <a:t>@</a:t>
              </a:r>
              <a:r>
                <a:rPr lang="en-US" sz="2200" dirty="0" err="1"/>
                <a:t>UNESCO_es</a:t>
              </a:r>
              <a:endParaRPr lang="en-US" sz="2200" dirty="0"/>
            </a:p>
          </p:txBody>
        </p:sp>
      </p:grpSp>
      <p:pic>
        <p:nvPicPr>
          <p:cNvPr id="17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88" y="6393179"/>
            <a:ext cx="773785" cy="426150"/>
          </a:xfrm>
          <a:prstGeom prst="rect">
            <a:avLst/>
          </a:prstGeom>
        </p:spPr>
      </p:pic>
      <p:pic>
        <p:nvPicPr>
          <p:cNvPr id="18" name="Image 24">
            <a:extLst>
              <a:ext uri="{FF2B5EF4-FFF2-40B4-BE49-F238E27FC236}">
                <a16:creationId xmlns:a16="http://schemas.microsoft.com/office/drawing/2014/main" id="{7110CDD9-0E4C-4B78-B0E0-3D9B8D26CA6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 dirty="0"/>
              <a:t>Insertar el título de la presentación</a:t>
            </a:r>
            <a:endParaRPr lang="fr-FR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31266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88" y="6398086"/>
            <a:ext cx="773785" cy="4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2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81" r:id="rId2"/>
    <p:sldLayoutId id="2147483782" r:id="rId3"/>
    <p:sldLayoutId id="2147483754" r:id="rId4"/>
    <p:sldLayoutId id="2147483775" r:id="rId5"/>
    <p:sldLayoutId id="2147483779" r:id="rId6"/>
    <p:sldLayoutId id="2147483780" r:id="rId7"/>
    <p:sldLayoutId id="2147483777" r:id="rId8"/>
    <p:sldLayoutId id="2147483776" r:id="rId9"/>
    <p:sldLayoutId id="21474837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D3487DD-C77A-4128-B6B1-2795C38B0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reapertura de las escuelas en América Latina</a:t>
            </a:r>
            <a:br>
              <a:rPr lang="es-ES" dirty="0"/>
            </a:br>
            <a:r>
              <a:rPr lang="es-ES" dirty="0"/>
              <a:t>Los desafíos que dejó el 2020</a:t>
            </a:r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EC87E5AB-4C0C-43C0-821A-935456C170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Taller Virtual </a:t>
            </a:r>
            <a:r>
              <a:rPr lang="fr-FR" dirty="0" err="1"/>
              <a:t>Regional</a:t>
            </a:r>
            <a:r>
              <a:rPr lang="fr-FR" dirty="0"/>
              <a:t> - 8 de Abril de 2021</a:t>
            </a:r>
          </a:p>
        </p:txBody>
      </p:sp>
      <p:pic>
        <p:nvPicPr>
          <p:cNvPr id="3" name="Marcador de posición de imagen 2" descr="Imagen que contiene persona, exterior, edificio, tabla&#10;&#10;Descripción generada automáticamente">
            <a:extLst>
              <a:ext uri="{FF2B5EF4-FFF2-40B4-BE49-F238E27FC236}">
                <a16:creationId xmlns:a16="http://schemas.microsoft.com/office/drawing/2014/main" id="{0BA13D01-C4A8-4762-8836-613A2FB4EA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b="10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895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5B7613E-D7A8-4EF3-842A-E9733E29C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70" y="151609"/>
            <a:ext cx="8828330" cy="455408"/>
          </a:xfrm>
        </p:spPr>
        <p:txBody>
          <a:bodyPr/>
          <a:lstStyle/>
          <a:p>
            <a:r>
              <a:rPr lang="es-ES" dirty="0"/>
              <a:t>Apertura de escuelas en 2020: días corridos entre abril y diciembre</a:t>
            </a:r>
            <a:br>
              <a:rPr lang="es-ES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10C06E-CBC3-4A1C-BCDB-4755941A1F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25F41A-4F6D-413A-BB1F-E773CEBF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08" y="1450910"/>
            <a:ext cx="8378983" cy="395617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3886F98-E14B-4BA7-83A0-66A3751EEAD8}"/>
              </a:ext>
            </a:extLst>
          </p:cNvPr>
          <p:cNvSpPr txBox="1"/>
          <p:nvPr/>
        </p:nvSpPr>
        <p:spPr>
          <a:xfrm>
            <a:off x="629015" y="5809421"/>
            <a:ext cx="7884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i="1" dirty="0"/>
              <a:t>Fuente: Procesamientos propios con base en UNESCO, seguimiento mundial de los cierres de escuelas</a:t>
            </a:r>
            <a:endParaRPr lang="en-US" sz="120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232B5B0-74DA-415E-9EAC-0A910CF5C846}"/>
              </a:ext>
            </a:extLst>
          </p:cNvPr>
          <p:cNvSpPr/>
          <p:nvPr/>
        </p:nvSpPr>
        <p:spPr>
          <a:xfrm>
            <a:off x="4543205" y="1376266"/>
            <a:ext cx="1073021" cy="3522306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5B7613E-D7A8-4EF3-842A-E9733E29C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70" y="151609"/>
            <a:ext cx="8828330" cy="455408"/>
          </a:xfrm>
        </p:spPr>
        <p:txBody>
          <a:bodyPr/>
          <a:lstStyle/>
          <a:p>
            <a:r>
              <a:rPr lang="es-ES" dirty="0"/>
              <a:t>Las recomendaciones internacionales para la reapertura de las escuelas</a:t>
            </a:r>
            <a:br>
              <a:rPr lang="es-ES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10C06E-CBC3-4A1C-BCDB-4755941A1F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4039459-27EB-45CA-B02E-85AC07B2485B}"/>
              </a:ext>
            </a:extLst>
          </p:cNvPr>
          <p:cNvGrpSpPr/>
          <p:nvPr/>
        </p:nvGrpSpPr>
        <p:grpSpPr>
          <a:xfrm>
            <a:off x="466927" y="1302783"/>
            <a:ext cx="8525815" cy="4490203"/>
            <a:chOff x="1108195" y="1574174"/>
            <a:chExt cx="22769588" cy="1187594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E365C23-7290-4635-9D6C-381ACFA65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846" y="1900921"/>
              <a:ext cx="4034060" cy="5605688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EA2CCFB-1F73-4C5D-8872-633FB97D8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313" y="9168288"/>
              <a:ext cx="5721324" cy="4281832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7AB5384-8541-41E9-B569-7A5196A4D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9474">
              <a:off x="14133725" y="1881890"/>
              <a:ext cx="3577594" cy="4392006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52B6C151-A628-42D9-B644-BDAF4AE78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9737" y="3974162"/>
              <a:ext cx="3497000" cy="4902604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B9CA1ED-BFB8-46B6-B73A-1B5DC7DF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2555">
              <a:off x="1171740" y="2355128"/>
              <a:ext cx="3773026" cy="4902604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D2D74B7-1743-4900-9990-70047CB51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5253">
              <a:off x="1108195" y="7019891"/>
              <a:ext cx="3444638" cy="4511090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3BFBACD-D6A3-44B1-9738-27AFDE187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7282" y="9785482"/>
              <a:ext cx="4516758" cy="3430134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10AEEC1-44BD-4836-885D-5B285CF8E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066">
              <a:off x="9892276" y="2457396"/>
              <a:ext cx="3231658" cy="4553702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0B58550-E744-495E-B395-724674F3A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188" y="9955508"/>
              <a:ext cx="4345756" cy="3358086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583D261-3CC7-49FA-9B52-07858D4F4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0311" y="1574174"/>
              <a:ext cx="3287472" cy="4281834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778BECD-99D4-48B8-B7F0-811845E4F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1538" y="6214097"/>
              <a:ext cx="3357842" cy="4728392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51475C4-4BDD-4596-AD2A-617308573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5320">
              <a:off x="19499062" y="3252493"/>
              <a:ext cx="4348253" cy="5923209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89D5BA44-76D8-4479-892E-7BF93C3C0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3886">
              <a:off x="12324868" y="6757077"/>
              <a:ext cx="3370594" cy="4656394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66A7AEF4-557D-450D-9772-E6A67598D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17">
              <a:off x="15176960" y="8324592"/>
              <a:ext cx="3262708" cy="4260842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9820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5B7613E-D7A8-4EF3-842A-E9733E29C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70" y="151609"/>
            <a:ext cx="8828330" cy="455408"/>
          </a:xfrm>
        </p:spPr>
        <p:txBody>
          <a:bodyPr/>
          <a:lstStyle/>
          <a:p>
            <a:r>
              <a:rPr lang="es-ES" dirty="0"/>
              <a:t>Documento UNESCO-BID: marco de análisis</a:t>
            </a:r>
            <a:br>
              <a:rPr lang="es-ES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10C06E-CBC3-4A1C-BCDB-4755941A1F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91" name="Grupo 90">
            <a:extLst>
              <a:ext uri="{FF2B5EF4-FFF2-40B4-BE49-F238E27FC236}">
                <a16:creationId xmlns:a16="http://schemas.microsoft.com/office/drawing/2014/main" id="{C98FB4A6-F02E-479D-B4A2-4B54C7543D36}"/>
              </a:ext>
            </a:extLst>
          </p:cNvPr>
          <p:cNvGrpSpPr/>
          <p:nvPr/>
        </p:nvGrpSpPr>
        <p:grpSpPr>
          <a:xfrm>
            <a:off x="1642189" y="1278234"/>
            <a:ext cx="6016716" cy="4721349"/>
            <a:chOff x="3661436" y="875368"/>
            <a:chExt cx="14617726" cy="11675119"/>
          </a:xfrm>
        </p:grpSpPr>
        <p:grpSp>
          <p:nvGrpSpPr>
            <p:cNvPr id="92" name="Grupo 91">
              <a:extLst>
                <a:ext uri="{FF2B5EF4-FFF2-40B4-BE49-F238E27FC236}">
                  <a16:creationId xmlns:a16="http://schemas.microsoft.com/office/drawing/2014/main" id="{35EFF8AF-17A8-4FE5-93B8-3E8DF836DF4B}"/>
                </a:ext>
              </a:extLst>
            </p:cNvPr>
            <p:cNvGrpSpPr/>
            <p:nvPr/>
          </p:nvGrpSpPr>
          <p:grpSpPr>
            <a:xfrm>
              <a:off x="6955655" y="3925776"/>
              <a:ext cx="8058358" cy="8624711"/>
              <a:chOff x="11826987" y="3511584"/>
              <a:chExt cx="9059959" cy="8882518"/>
            </a:xfrm>
          </p:grpSpPr>
          <p:sp>
            <p:nvSpPr>
              <p:cNvPr id="120" name="Freeform 2">
                <a:extLst>
                  <a:ext uri="{FF2B5EF4-FFF2-40B4-BE49-F238E27FC236}">
                    <a16:creationId xmlns:a16="http://schemas.microsoft.com/office/drawing/2014/main" id="{090CC230-7C23-4BF1-9B08-91CD7954E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2679" y="3511584"/>
                <a:ext cx="4552252" cy="8882518"/>
              </a:xfrm>
              <a:custGeom>
                <a:avLst/>
                <a:gdLst>
                  <a:gd name="T0" fmla="*/ 2311040 w 6422"/>
                  <a:gd name="T1" fmla="*/ 837948 h 12530"/>
                  <a:gd name="T2" fmla="*/ 2311040 w 6422"/>
                  <a:gd name="T3" fmla="*/ 926853 h 12530"/>
                  <a:gd name="T4" fmla="*/ 2232578 w 6422"/>
                  <a:gd name="T5" fmla="*/ 1171615 h 12530"/>
                  <a:gd name="T6" fmla="*/ 1931685 w 6422"/>
                  <a:gd name="T7" fmla="*/ 1347267 h 12530"/>
                  <a:gd name="T8" fmla="*/ 1888495 w 6422"/>
                  <a:gd name="T9" fmla="*/ 1349427 h 12530"/>
                  <a:gd name="T10" fmla="*/ 1361214 w 6422"/>
                  <a:gd name="T11" fmla="*/ 1349427 h 12530"/>
                  <a:gd name="T12" fmla="*/ 994816 w 6422"/>
                  <a:gd name="T13" fmla="*/ 1461729 h 12530"/>
                  <a:gd name="T14" fmla="*/ 991577 w 6422"/>
                  <a:gd name="T15" fmla="*/ 1463889 h 12530"/>
                  <a:gd name="T16" fmla="*/ 791462 w 6422"/>
                  <a:gd name="T17" fmla="*/ 1684534 h 12530"/>
                  <a:gd name="T18" fmla="*/ 760149 w 6422"/>
                  <a:gd name="T19" fmla="*/ 1748604 h 12530"/>
                  <a:gd name="T20" fmla="*/ 659372 w 6422"/>
                  <a:gd name="T21" fmla="*/ 2269081 h 12530"/>
                  <a:gd name="T22" fmla="*/ 675568 w 6422"/>
                  <a:gd name="T23" fmla="*/ 2417018 h 12530"/>
                  <a:gd name="T24" fmla="*/ 811257 w 6422"/>
                  <a:gd name="T25" fmla="*/ 2849310 h 12530"/>
                  <a:gd name="T26" fmla="*/ 1358334 w 6422"/>
                  <a:gd name="T27" fmla="*/ 3133665 h 12530"/>
                  <a:gd name="T28" fmla="*/ 2043620 w 6422"/>
                  <a:gd name="T29" fmla="*/ 3333793 h 12530"/>
                  <a:gd name="T30" fmla="*/ 2142238 w 6422"/>
                  <a:gd name="T31" fmla="*/ 3575675 h 12530"/>
                  <a:gd name="T32" fmla="*/ 2144398 w 6422"/>
                  <a:gd name="T33" fmla="*/ 4420821 h 12530"/>
                  <a:gd name="T34" fmla="*/ 2055498 w 6422"/>
                  <a:gd name="T35" fmla="*/ 4509727 h 12530"/>
                  <a:gd name="T36" fmla="*/ 1966957 w 6422"/>
                  <a:gd name="T37" fmla="*/ 4420821 h 12530"/>
                  <a:gd name="T38" fmla="*/ 1964078 w 6422"/>
                  <a:gd name="T39" fmla="*/ 3582154 h 12530"/>
                  <a:gd name="T40" fmla="*/ 1377410 w 6422"/>
                  <a:gd name="T41" fmla="*/ 3333793 h 12530"/>
                  <a:gd name="T42" fmla="*/ 0 w 6422"/>
                  <a:gd name="T43" fmla="*/ 3333793 h 12530"/>
                  <a:gd name="T44" fmla="*/ 274618 w 6422"/>
                  <a:gd name="T45" fmla="*/ 2417738 h 12530"/>
                  <a:gd name="T46" fmla="*/ 474013 w 6422"/>
                  <a:gd name="T47" fmla="*/ 1862706 h 12530"/>
                  <a:gd name="T48" fmla="*/ 537719 w 6422"/>
                  <a:gd name="T49" fmla="*/ 1746444 h 12530"/>
                  <a:gd name="T50" fmla="*/ 641376 w 6422"/>
                  <a:gd name="T51" fmla="*/ 1588789 h 12530"/>
                  <a:gd name="T52" fmla="*/ 848329 w 6422"/>
                  <a:gd name="T53" fmla="*/ 1348347 h 12530"/>
                  <a:gd name="T54" fmla="*/ 848329 w 6422"/>
                  <a:gd name="T55" fmla="*/ 503560 h 12530"/>
                  <a:gd name="T56" fmla="*/ 458897 w 6422"/>
                  <a:gd name="T57" fmla="*/ 89266 h 12530"/>
                  <a:gd name="T58" fmla="*/ 547797 w 6422"/>
                  <a:gd name="T59" fmla="*/ 0 h 12530"/>
                  <a:gd name="T60" fmla="*/ 636697 w 6422"/>
                  <a:gd name="T61" fmla="*/ 89266 h 12530"/>
                  <a:gd name="T62" fmla="*/ 874243 w 6422"/>
                  <a:gd name="T63" fmla="*/ 326828 h 12530"/>
                  <a:gd name="T64" fmla="*/ 1000215 w 6422"/>
                  <a:gd name="T65" fmla="*/ 326828 h 12530"/>
                  <a:gd name="T66" fmla="*/ 1237762 w 6422"/>
                  <a:gd name="T67" fmla="*/ 89266 h 12530"/>
                  <a:gd name="T68" fmla="*/ 1326662 w 6422"/>
                  <a:gd name="T69" fmla="*/ 0 h 12530"/>
                  <a:gd name="T70" fmla="*/ 1415562 w 6422"/>
                  <a:gd name="T71" fmla="*/ 89266 h 12530"/>
                  <a:gd name="T72" fmla="*/ 1025769 w 6422"/>
                  <a:gd name="T73" fmla="*/ 503560 h 12530"/>
                  <a:gd name="T74" fmla="*/ 1025769 w 6422"/>
                  <a:gd name="T75" fmla="*/ 1241804 h 12530"/>
                  <a:gd name="T76" fmla="*/ 1361214 w 6422"/>
                  <a:gd name="T77" fmla="*/ 1171615 h 12530"/>
                  <a:gd name="T78" fmla="*/ 1888495 w 6422"/>
                  <a:gd name="T79" fmla="*/ 1171615 h 12530"/>
                  <a:gd name="T80" fmla="*/ 1913330 w 6422"/>
                  <a:gd name="T81" fmla="*/ 1170535 h 12530"/>
                  <a:gd name="T82" fmla="*/ 2133240 w 6422"/>
                  <a:gd name="T83" fmla="*/ 926853 h 12530"/>
                  <a:gd name="T84" fmla="*/ 2133240 w 6422"/>
                  <a:gd name="T85" fmla="*/ 837948 h 12530"/>
                  <a:gd name="T86" fmla="*/ 2222140 w 6422"/>
                  <a:gd name="T87" fmla="*/ 749402 h 12530"/>
                  <a:gd name="T88" fmla="*/ 2311040 w 6422"/>
                  <a:gd name="T89" fmla="*/ 837948 h 125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422" h="12530">
                    <a:moveTo>
                      <a:pt x="6421" y="2328"/>
                    </a:moveTo>
                    <a:lnTo>
                      <a:pt x="6421" y="2575"/>
                    </a:lnTo>
                    <a:cubicBezTo>
                      <a:pt x="6421" y="2828"/>
                      <a:pt x="6340" y="3063"/>
                      <a:pt x="6203" y="3255"/>
                    </a:cubicBezTo>
                    <a:cubicBezTo>
                      <a:pt x="6012" y="3523"/>
                      <a:pt x="5711" y="3708"/>
                      <a:pt x="5367" y="3743"/>
                    </a:cubicBezTo>
                    <a:cubicBezTo>
                      <a:pt x="5327" y="3747"/>
                      <a:pt x="5287" y="3749"/>
                      <a:pt x="5247" y="3749"/>
                    </a:cubicBezTo>
                    <a:lnTo>
                      <a:pt x="3782" y="3749"/>
                    </a:lnTo>
                    <a:cubicBezTo>
                      <a:pt x="3410" y="3749"/>
                      <a:pt x="3057" y="3861"/>
                      <a:pt x="2764" y="4061"/>
                    </a:cubicBezTo>
                    <a:lnTo>
                      <a:pt x="2755" y="4067"/>
                    </a:lnTo>
                    <a:cubicBezTo>
                      <a:pt x="2752" y="4070"/>
                      <a:pt x="2503" y="4267"/>
                      <a:pt x="2199" y="4680"/>
                    </a:cubicBezTo>
                    <a:cubicBezTo>
                      <a:pt x="2167" y="4738"/>
                      <a:pt x="2138" y="4797"/>
                      <a:pt x="2112" y="4858"/>
                    </a:cubicBezTo>
                    <a:cubicBezTo>
                      <a:pt x="1926" y="5305"/>
                      <a:pt x="1832" y="5792"/>
                      <a:pt x="1832" y="6304"/>
                    </a:cubicBezTo>
                    <a:cubicBezTo>
                      <a:pt x="1832" y="6451"/>
                      <a:pt x="1848" y="6588"/>
                      <a:pt x="1877" y="6715"/>
                    </a:cubicBezTo>
                    <a:cubicBezTo>
                      <a:pt x="1945" y="7007"/>
                      <a:pt x="2082" y="7718"/>
                      <a:pt x="2254" y="7916"/>
                    </a:cubicBezTo>
                    <a:cubicBezTo>
                      <a:pt x="2805" y="8550"/>
                      <a:pt x="3641" y="8681"/>
                      <a:pt x="3774" y="8706"/>
                    </a:cubicBezTo>
                    <a:cubicBezTo>
                      <a:pt x="4180" y="8769"/>
                      <a:pt x="5338" y="8938"/>
                      <a:pt x="5678" y="9262"/>
                    </a:cubicBezTo>
                    <a:cubicBezTo>
                      <a:pt x="5853" y="9429"/>
                      <a:pt x="5926" y="9683"/>
                      <a:pt x="5952" y="9934"/>
                    </a:cubicBezTo>
                    <a:cubicBezTo>
                      <a:pt x="5955" y="9978"/>
                      <a:pt x="5958" y="12238"/>
                      <a:pt x="5958" y="12282"/>
                    </a:cubicBezTo>
                    <a:cubicBezTo>
                      <a:pt x="5958" y="12419"/>
                      <a:pt x="5847" y="12529"/>
                      <a:pt x="5711" y="12529"/>
                    </a:cubicBezTo>
                    <a:cubicBezTo>
                      <a:pt x="5575" y="12529"/>
                      <a:pt x="5465" y="12419"/>
                      <a:pt x="5465" y="12282"/>
                    </a:cubicBezTo>
                    <a:cubicBezTo>
                      <a:pt x="5465" y="12244"/>
                      <a:pt x="5460" y="9989"/>
                      <a:pt x="5457" y="9952"/>
                    </a:cubicBezTo>
                    <a:cubicBezTo>
                      <a:pt x="5406" y="9415"/>
                      <a:pt x="4231" y="9263"/>
                      <a:pt x="3827" y="9262"/>
                    </a:cubicBezTo>
                    <a:lnTo>
                      <a:pt x="0" y="9262"/>
                    </a:lnTo>
                    <a:cubicBezTo>
                      <a:pt x="345" y="8093"/>
                      <a:pt x="685" y="7056"/>
                      <a:pt x="763" y="6717"/>
                    </a:cubicBezTo>
                    <a:cubicBezTo>
                      <a:pt x="908" y="6089"/>
                      <a:pt x="1113" y="5576"/>
                      <a:pt x="1317" y="5175"/>
                    </a:cubicBezTo>
                    <a:cubicBezTo>
                      <a:pt x="1376" y="5058"/>
                      <a:pt x="1436" y="4950"/>
                      <a:pt x="1494" y="4852"/>
                    </a:cubicBezTo>
                    <a:cubicBezTo>
                      <a:pt x="1591" y="4688"/>
                      <a:pt x="1689" y="4541"/>
                      <a:pt x="1782" y="4414"/>
                    </a:cubicBezTo>
                    <a:cubicBezTo>
                      <a:pt x="1931" y="4152"/>
                      <a:pt x="2127" y="3927"/>
                      <a:pt x="2357" y="3746"/>
                    </a:cubicBezTo>
                    <a:lnTo>
                      <a:pt x="2357" y="1399"/>
                    </a:lnTo>
                    <a:cubicBezTo>
                      <a:pt x="1754" y="1362"/>
                      <a:pt x="1275" y="860"/>
                      <a:pt x="1275" y="248"/>
                    </a:cubicBezTo>
                    <a:cubicBezTo>
                      <a:pt x="1275" y="111"/>
                      <a:pt x="1385" y="0"/>
                      <a:pt x="1522" y="0"/>
                    </a:cubicBezTo>
                    <a:cubicBezTo>
                      <a:pt x="1658" y="0"/>
                      <a:pt x="1769" y="111"/>
                      <a:pt x="1769" y="248"/>
                    </a:cubicBezTo>
                    <a:cubicBezTo>
                      <a:pt x="1769" y="612"/>
                      <a:pt x="2065" y="908"/>
                      <a:pt x="2429" y="908"/>
                    </a:cubicBezTo>
                    <a:lnTo>
                      <a:pt x="2779" y="908"/>
                    </a:lnTo>
                    <a:cubicBezTo>
                      <a:pt x="3143" y="908"/>
                      <a:pt x="3439" y="612"/>
                      <a:pt x="3439" y="248"/>
                    </a:cubicBezTo>
                    <a:cubicBezTo>
                      <a:pt x="3439" y="111"/>
                      <a:pt x="3550" y="0"/>
                      <a:pt x="3686" y="0"/>
                    </a:cubicBezTo>
                    <a:cubicBezTo>
                      <a:pt x="3822" y="0"/>
                      <a:pt x="3933" y="111"/>
                      <a:pt x="3933" y="248"/>
                    </a:cubicBezTo>
                    <a:cubicBezTo>
                      <a:pt x="3933" y="860"/>
                      <a:pt x="3454" y="1362"/>
                      <a:pt x="2850" y="1399"/>
                    </a:cubicBezTo>
                    <a:lnTo>
                      <a:pt x="2850" y="3450"/>
                    </a:lnTo>
                    <a:cubicBezTo>
                      <a:pt x="3138" y="3323"/>
                      <a:pt x="3454" y="3255"/>
                      <a:pt x="3782" y="3255"/>
                    </a:cubicBezTo>
                    <a:lnTo>
                      <a:pt x="5247" y="3255"/>
                    </a:lnTo>
                    <a:cubicBezTo>
                      <a:pt x="5270" y="3255"/>
                      <a:pt x="5293" y="3254"/>
                      <a:pt x="5316" y="3252"/>
                    </a:cubicBezTo>
                    <a:cubicBezTo>
                      <a:pt x="5659" y="3217"/>
                      <a:pt x="5927" y="2927"/>
                      <a:pt x="5927" y="2575"/>
                    </a:cubicBezTo>
                    <a:lnTo>
                      <a:pt x="5927" y="2328"/>
                    </a:lnTo>
                    <a:cubicBezTo>
                      <a:pt x="5927" y="2192"/>
                      <a:pt x="6038" y="2082"/>
                      <a:pt x="6174" y="2082"/>
                    </a:cubicBezTo>
                    <a:cubicBezTo>
                      <a:pt x="6310" y="2082"/>
                      <a:pt x="6421" y="2192"/>
                      <a:pt x="6421" y="2328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21" name="Rectángulo 49">
                <a:extLst>
                  <a:ext uri="{FF2B5EF4-FFF2-40B4-BE49-F238E27FC236}">
                    <a16:creationId xmlns:a16="http://schemas.microsoft.com/office/drawing/2014/main" id="{3B711008-D31B-44ED-B1FE-2BABAD69A1BB}"/>
                  </a:ext>
                </a:extLst>
              </p:cNvPr>
              <p:cNvSpPr/>
              <p:nvPr/>
            </p:nvSpPr>
            <p:spPr>
              <a:xfrm>
                <a:off x="17095245" y="11643988"/>
                <a:ext cx="3791701" cy="742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75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22" name="Freeform 5">
                <a:extLst>
                  <a:ext uri="{FF2B5EF4-FFF2-40B4-BE49-F238E27FC236}">
                    <a16:creationId xmlns:a16="http://schemas.microsoft.com/office/drawing/2014/main" id="{B741CAD8-C01B-47CD-A6D2-0CE1E8B3B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987" y="3738258"/>
                <a:ext cx="4899299" cy="7244209"/>
              </a:xfrm>
              <a:custGeom>
                <a:avLst/>
                <a:gdLst>
                  <a:gd name="T0" fmla="*/ 2487253 w 6910"/>
                  <a:gd name="T1" fmla="*/ 3584995 h 10217"/>
                  <a:gd name="T2" fmla="*/ 2390412 w 6910"/>
                  <a:gd name="T3" fmla="*/ 3673558 h 10217"/>
                  <a:gd name="T4" fmla="*/ 2309412 w 6910"/>
                  <a:gd name="T5" fmla="*/ 3583915 h 10217"/>
                  <a:gd name="T6" fmla="*/ 1945090 w 6910"/>
                  <a:gd name="T7" fmla="*/ 3295906 h 10217"/>
                  <a:gd name="T8" fmla="*/ 783364 w 6910"/>
                  <a:gd name="T9" fmla="*/ 3295906 h 10217"/>
                  <a:gd name="T10" fmla="*/ 449282 w 6910"/>
                  <a:gd name="T11" fmla="*/ 3583915 h 10217"/>
                  <a:gd name="T12" fmla="*/ 368282 w 6910"/>
                  <a:gd name="T13" fmla="*/ 3673558 h 10217"/>
                  <a:gd name="T14" fmla="*/ 271441 w 6910"/>
                  <a:gd name="T15" fmla="*/ 3584995 h 10217"/>
                  <a:gd name="T16" fmla="*/ 704164 w 6910"/>
                  <a:gd name="T17" fmla="*/ 3124540 h 10217"/>
                  <a:gd name="T18" fmla="*/ 915845 w 6910"/>
                  <a:gd name="T19" fmla="*/ 3062618 h 10217"/>
                  <a:gd name="T20" fmla="*/ 1635849 w 6910"/>
                  <a:gd name="T21" fmla="*/ 2378596 h 10217"/>
                  <a:gd name="T22" fmla="*/ 1651689 w 6910"/>
                  <a:gd name="T23" fmla="*/ 2230632 h 10217"/>
                  <a:gd name="T24" fmla="*/ 1550888 w 6910"/>
                  <a:gd name="T25" fmla="*/ 1710055 h 10217"/>
                  <a:gd name="T26" fmla="*/ 1519928 w 6910"/>
                  <a:gd name="T27" fmla="*/ 1645973 h 10217"/>
                  <a:gd name="T28" fmla="*/ 1319767 w 6910"/>
                  <a:gd name="T29" fmla="*/ 1425286 h 10217"/>
                  <a:gd name="T30" fmla="*/ 1316527 w 6910"/>
                  <a:gd name="T31" fmla="*/ 1423126 h 10217"/>
                  <a:gd name="T32" fmla="*/ 949685 w 6910"/>
                  <a:gd name="T33" fmla="*/ 1310802 h 10217"/>
                  <a:gd name="T34" fmla="*/ 422642 w 6910"/>
                  <a:gd name="T35" fmla="*/ 1310802 h 10217"/>
                  <a:gd name="T36" fmla="*/ 0 w 6910"/>
                  <a:gd name="T37" fmla="*/ 888148 h 10217"/>
                  <a:gd name="T38" fmla="*/ 0 w 6910"/>
                  <a:gd name="T39" fmla="*/ 802466 h 10217"/>
                  <a:gd name="T40" fmla="*/ 82800 w 6910"/>
                  <a:gd name="T41" fmla="*/ 710663 h 10217"/>
                  <a:gd name="T42" fmla="*/ 177841 w 6910"/>
                  <a:gd name="T43" fmla="*/ 799586 h 10217"/>
                  <a:gd name="T44" fmla="*/ 177841 w 6910"/>
                  <a:gd name="T45" fmla="*/ 888148 h 10217"/>
                  <a:gd name="T46" fmla="*/ 422642 w 6910"/>
                  <a:gd name="T47" fmla="*/ 1132956 h 10217"/>
                  <a:gd name="T48" fmla="*/ 949685 w 6910"/>
                  <a:gd name="T49" fmla="*/ 1132956 h 10217"/>
                  <a:gd name="T50" fmla="*/ 1285207 w 6910"/>
                  <a:gd name="T51" fmla="*/ 1203159 h 10217"/>
                  <a:gd name="T52" fmla="*/ 1285207 w 6910"/>
                  <a:gd name="T53" fmla="*/ 505816 h 10217"/>
                  <a:gd name="T54" fmla="*/ 895325 w 6910"/>
                  <a:gd name="T55" fmla="*/ 95403 h 10217"/>
                  <a:gd name="T56" fmla="*/ 979925 w 6910"/>
                  <a:gd name="T57" fmla="*/ 2160 h 10217"/>
                  <a:gd name="T58" fmla="*/ 1073166 w 6910"/>
                  <a:gd name="T59" fmla="*/ 91083 h 10217"/>
                  <a:gd name="T60" fmla="*/ 1311127 w 6910"/>
                  <a:gd name="T61" fmla="*/ 328691 h 10217"/>
                  <a:gd name="T62" fmla="*/ 1321207 w 6910"/>
                  <a:gd name="T63" fmla="*/ 328691 h 10217"/>
                  <a:gd name="T64" fmla="*/ 1462688 w 6910"/>
                  <a:gd name="T65" fmla="*/ 469455 h 10217"/>
                  <a:gd name="T66" fmla="*/ 1462688 w 6910"/>
                  <a:gd name="T67" fmla="*/ 1309722 h 10217"/>
                  <a:gd name="T68" fmla="*/ 1669689 w 6910"/>
                  <a:gd name="T69" fmla="*/ 1550210 h 10217"/>
                  <a:gd name="T70" fmla="*/ 1773369 w 6910"/>
                  <a:gd name="T71" fmla="*/ 1707895 h 10217"/>
                  <a:gd name="T72" fmla="*/ 1837090 w 6910"/>
                  <a:gd name="T73" fmla="*/ 1824179 h 10217"/>
                  <a:gd name="T74" fmla="*/ 2036531 w 6910"/>
                  <a:gd name="T75" fmla="*/ 2379316 h 10217"/>
                  <a:gd name="T76" fmla="*/ 2386452 w 6910"/>
                  <a:gd name="T77" fmla="*/ 3295906 h 10217"/>
                  <a:gd name="T78" fmla="*/ 2487253 w 6910"/>
                  <a:gd name="T79" fmla="*/ 3584995 h 102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910" h="10217">
                    <a:moveTo>
                      <a:pt x="6909" y="9958"/>
                    </a:moveTo>
                    <a:cubicBezTo>
                      <a:pt x="6909" y="10101"/>
                      <a:pt x="6787" y="10216"/>
                      <a:pt x="6640" y="10204"/>
                    </a:cubicBezTo>
                    <a:cubicBezTo>
                      <a:pt x="6513" y="10194"/>
                      <a:pt x="6415" y="10083"/>
                      <a:pt x="6415" y="9955"/>
                    </a:cubicBezTo>
                    <a:cubicBezTo>
                      <a:pt x="6414" y="9514"/>
                      <a:pt x="5845" y="9155"/>
                      <a:pt x="5403" y="9155"/>
                    </a:cubicBezTo>
                    <a:lnTo>
                      <a:pt x="2176" y="9155"/>
                    </a:lnTo>
                    <a:cubicBezTo>
                      <a:pt x="1734" y="9155"/>
                      <a:pt x="1249" y="9514"/>
                      <a:pt x="1248" y="9955"/>
                    </a:cubicBezTo>
                    <a:cubicBezTo>
                      <a:pt x="1247" y="10083"/>
                      <a:pt x="1149" y="10194"/>
                      <a:pt x="1023" y="10204"/>
                    </a:cubicBezTo>
                    <a:cubicBezTo>
                      <a:pt x="876" y="10216"/>
                      <a:pt x="754" y="10101"/>
                      <a:pt x="754" y="9958"/>
                    </a:cubicBezTo>
                    <a:cubicBezTo>
                      <a:pt x="754" y="9317"/>
                      <a:pt x="1325" y="8783"/>
                      <a:pt x="1956" y="8679"/>
                    </a:cubicBezTo>
                    <a:cubicBezTo>
                      <a:pt x="2159" y="8646"/>
                      <a:pt x="2358" y="8593"/>
                      <a:pt x="2544" y="8507"/>
                    </a:cubicBezTo>
                    <a:cubicBezTo>
                      <a:pt x="3171" y="8216"/>
                      <a:pt x="4329" y="7535"/>
                      <a:pt x="4544" y="6607"/>
                    </a:cubicBezTo>
                    <a:cubicBezTo>
                      <a:pt x="4572" y="6480"/>
                      <a:pt x="4588" y="6344"/>
                      <a:pt x="4588" y="6196"/>
                    </a:cubicBezTo>
                    <a:cubicBezTo>
                      <a:pt x="4588" y="5684"/>
                      <a:pt x="4494" y="5197"/>
                      <a:pt x="4308" y="4750"/>
                    </a:cubicBezTo>
                    <a:cubicBezTo>
                      <a:pt x="4283" y="4689"/>
                      <a:pt x="4254" y="4630"/>
                      <a:pt x="4222" y="4572"/>
                    </a:cubicBezTo>
                    <a:cubicBezTo>
                      <a:pt x="3917" y="4159"/>
                      <a:pt x="3668" y="3962"/>
                      <a:pt x="3666" y="3959"/>
                    </a:cubicBezTo>
                    <a:lnTo>
                      <a:pt x="3657" y="3953"/>
                    </a:lnTo>
                    <a:cubicBezTo>
                      <a:pt x="3364" y="3753"/>
                      <a:pt x="3011" y="3641"/>
                      <a:pt x="2638" y="3641"/>
                    </a:cubicBezTo>
                    <a:lnTo>
                      <a:pt x="1174" y="3641"/>
                    </a:lnTo>
                    <a:cubicBezTo>
                      <a:pt x="525" y="3641"/>
                      <a:pt x="0" y="3115"/>
                      <a:pt x="0" y="2467"/>
                    </a:cubicBezTo>
                    <a:lnTo>
                      <a:pt x="0" y="2229"/>
                    </a:lnTo>
                    <a:cubicBezTo>
                      <a:pt x="0" y="2097"/>
                      <a:pt x="99" y="1983"/>
                      <a:pt x="230" y="1974"/>
                    </a:cubicBezTo>
                    <a:cubicBezTo>
                      <a:pt x="374" y="1965"/>
                      <a:pt x="494" y="2079"/>
                      <a:pt x="494" y="2221"/>
                    </a:cubicBezTo>
                    <a:lnTo>
                      <a:pt x="494" y="2467"/>
                    </a:lnTo>
                    <a:cubicBezTo>
                      <a:pt x="494" y="2842"/>
                      <a:pt x="798" y="3147"/>
                      <a:pt x="1174" y="3147"/>
                    </a:cubicBezTo>
                    <a:lnTo>
                      <a:pt x="2638" y="3147"/>
                    </a:lnTo>
                    <a:cubicBezTo>
                      <a:pt x="2966" y="3147"/>
                      <a:pt x="3282" y="3215"/>
                      <a:pt x="3570" y="3342"/>
                    </a:cubicBezTo>
                    <a:lnTo>
                      <a:pt x="3570" y="1405"/>
                    </a:lnTo>
                    <a:cubicBezTo>
                      <a:pt x="2971" y="1368"/>
                      <a:pt x="2494" y="872"/>
                      <a:pt x="2487" y="265"/>
                    </a:cubicBezTo>
                    <a:cubicBezTo>
                      <a:pt x="2486" y="131"/>
                      <a:pt x="2588" y="13"/>
                      <a:pt x="2722" y="6"/>
                    </a:cubicBezTo>
                    <a:cubicBezTo>
                      <a:pt x="2864" y="0"/>
                      <a:pt x="2981" y="113"/>
                      <a:pt x="2981" y="253"/>
                    </a:cubicBezTo>
                    <a:cubicBezTo>
                      <a:pt x="2981" y="617"/>
                      <a:pt x="3277" y="913"/>
                      <a:pt x="3642" y="913"/>
                    </a:cubicBezTo>
                    <a:lnTo>
                      <a:pt x="3670" y="913"/>
                    </a:lnTo>
                    <a:cubicBezTo>
                      <a:pt x="3887" y="913"/>
                      <a:pt x="4063" y="1088"/>
                      <a:pt x="4063" y="1304"/>
                    </a:cubicBezTo>
                    <a:lnTo>
                      <a:pt x="4063" y="3638"/>
                    </a:lnTo>
                    <a:cubicBezTo>
                      <a:pt x="4294" y="3819"/>
                      <a:pt x="4490" y="4044"/>
                      <a:pt x="4638" y="4306"/>
                    </a:cubicBezTo>
                    <a:cubicBezTo>
                      <a:pt x="4732" y="4433"/>
                      <a:pt x="4829" y="4580"/>
                      <a:pt x="4926" y="4744"/>
                    </a:cubicBezTo>
                    <a:cubicBezTo>
                      <a:pt x="4984" y="4842"/>
                      <a:pt x="5044" y="4950"/>
                      <a:pt x="5103" y="5067"/>
                    </a:cubicBezTo>
                    <a:cubicBezTo>
                      <a:pt x="5308" y="5468"/>
                      <a:pt x="5449" y="6000"/>
                      <a:pt x="5657" y="6609"/>
                    </a:cubicBezTo>
                    <a:cubicBezTo>
                      <a:pt x="5885" y="7275"/>
                      <a:pt x="6498" y="9020"/>
                      <a:pt x="6629" y="9155"/>
                    </a:cubicBezTo>
                    <a:cubicBezTo>
                      <a:pt x="6826" y="9356"/>
                      <a:pt x="6909" y="9655"/>
                      <a:pt x="6909" y="9958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23" name="Rectángulo 49">
                <a:extLst>
                  <a:ext uri="{FF2B5EF4-FFF2-40B4-BE49-F238E27FC236}">
                    <a16:creationId xmlns:a16="http://schemas.microsoft.com/office/drawing/2014/main" id="{1A0DE015-B567-4F3E-BC56-40B2191A9F5A}"/>
                  </a:ext>
                </a:extLst>
              </p:cNvPr>
              <p:cNvSpPr/>
              <p:nvPr/>
            </p:nvSpPr>
            <p:spPr>
              <a:xfrm>
                <a:off x="13629774" y="10079224"/>
                <a:ext cx="3791701" cy="998241"/>
              </a:xfrm>
              <a:custGeom>
                <a:avLst/>
                <a:gdLst>
                  <a:gd name="connsiteX0" fmla="*/ 0 w 1900989"/>
                  <a:gd name="connsiteY0" fmla="*/ 0 h 736304"/>
                  <a:gd name="connsiteX1" fmla="*/ 1900989 w 1900989"/>
                  <a:gd name="connsiteY1" fmla="*/ 0 h 736304"/>
                  <a:gd name="connsiteX2" fmla="*/ 1900989 w 1900989"/>
                  <a:gd name="connsiteY2" fmla="*/ 736304 h 736304"/>
                  <a:gd name="connsiteX3" fmla="*/ 0 w 1900989"/>
                  <a:gd name="connsiteY3" fmla="*/ 736304 h 736304"/>
                  <a:gd name="connsiteX4" fmla="*/ 0 w 1900989"/>
                  <a:gd name="connsiteY4" fmla="*/ 0 h 736304"/>
                  <a:gd name="connsiteX0" fmla="*/ 0 w 1924801"/>
                  <a:gd name="connsiteY0" fmla="*/ 0 h 855366"/>
                  <a:gd name="connsiteX1" fmla="*/ 1900989 w 1924801"/>
                  <a:gd name="connsiteY1" fmla="*/ 0 h 855366"/>
                  <a:gd name="connsiteX2" fmla="*/ 1924801 w 1924801"/>
                  <a:gd name="connsiteY2" fmla="*/ 855366 h 855366"/>
                  <a:gd name="connsiteX3" fmla="*/ 0 w 1924801"/>
                  <a:gd name="connsiteY3" fmla="*/ 736304 h 855366"/>
                  <a:gd name="connsiteX4" fmla="*/ 0 w 1924801"/>
                  <a:gd name="connsiteY4" fmla="*/ 0 h 855366"/>
                  <a:gd name="connsiteX0" fmla="*/ 0 w 1924801"/>
                  <a:gd name="connsiteY0" fmla="*/ 142875 h 998241"/>
                  <a:gd name="connsiteX1" fmla="*/ 958014 w 1924801"/>
                  <a:gd name="connsiteY1" fmla="*/ 0 h 998241"/>
                  <a:gd name="connsiteX2" fmla="*/ 1924801 w 1924801"/>
                  <a:gd name="connsiteY2" fmla="*/ 998241 h 998241"/>
                  <a:gd name="connsiteX3" fmla="*/ 0 w 1924801"/>
                  <a:gd name="connsiteY3" fmla="*/ 879179 h 998241"/>
                  <a:gd name="connsiteX4" fmla="*/ 0 w 1924801"/>
                  <a:gd name="connsiteY4" fmla="*/ 142875 h 998241"/>
                  <a:gd name="connsiteX0" fmla="*/ 0 w 3791701"/>
                  <a:gd name="connsiteY0" fmla="*/ 142875 h 998241"/>
                  <a:gd name="connsiteX1" fmla="*/ 2824914 w 3791701"/>
                  <a:gd name="connsiteY1" fmla="*/ 0 h 998241"/>
                  <a:gd name="connsiteX2" fmla="*/ 3791701 w 3791701"/>
                  <a:gd name="connsiteY2" fmla="*/ 998241 h 998241"/>
                  <a:gd name="connsiteX3" fmla="*/ 1866900 w 3791701"/>
                  <a:gd name="connsiteY3" fmla="*/ 879179 h 998241"/>
                  <a:gd name="connsiteX4" fmla="*/ 0 w 3791701"/>
                  <a:gd name="connsiteY4" fmla="*/ 142875 h 998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1701" h="998241">
                    <a:moveTo>
                      <a:pt x="0" y="142875"/>
                    </a:moveTo>
                    <a:lnTo>
                      <a:pt x="2824914" y="0"/>
                    </a:lnTo>
                    <a:lnTo>
                      <a:pt x="3791701" y="998241"/>
                    </a:lnTo>
                    <a:lnTo>
                      <a:pt x="1866900" y="879179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75" dirty="0">
                  <a:latin typeface="Gotham Medium" panose="02000604030000020004" pitchFamily="50" charset="0"/>
                </a:endParaRPr>
              </a:p>
            </p:txBody>
          </p:sp>
        </p:grpSp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id="{E169D3AA-C2E1-44B2-9343-0EED9A4B2AE3}"/>
                </a:ext>
              </a:extLst>
            </p:cNvPr>
            <p:cNvGrpSpPr/>
            <p:nvPr/>
          </p:nvGrpSpPr>
          <p:grpSpPr>
            <a:xfrm>
              <a:off x="3661436" y="3836670"/>
              <a:ext cx="4354886" cy="2673195"/>
              <a:chOff x="7315411" y="5111392"/>
              <a:chExt cx="3828325" cy="2090176"/>
            </a:xfrm>
          </p:grpSpPr>
          <p:sp>
            <p:nvSpPr>
              <p:cNvPr id="116" name="Freeform 18">
                <a:extLst>
                  <a:ext uri="{FF2B5EF4-FFF2-40B4-BE49-F238E27FC236}">
                    <a16:creationId xmlns:a16="http://schemas.microsoft.com/office/drawing/2014/main" id="{778B9F7A-E727-420C-8091-7CEB87616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7662" y="5172507"/>
                <a:ext cx="3486074" cy="2029061"/>
              </a:xfrm>
              <a:custGeom>
                <a:avLst/>
                <a:gdLst>
                  <a:gd name="T0" fmla="*/ 2263415 w 6290"/>
                  <a:gd name="T1" fmla="*/ 675382 h 3658"/>
                  <a:gd name="T2" fmla="*/ 2263415 w 6290"/>
                  <a:gd name="T3" fmla="*/ 826667 h 3658"/>
                  <a:gd name="T4" fmla="*/ 1957859 w 6290"/>
                  <a:gd name="T5" fmla="*/ 1132841 h 3658"/>
                  <a:gd name="T6" fmla="*/ 1235899 w 6290"/>
                  <a:gd name="T7" fmla="*/ 1132841 h 3658"/>
                  <a:gd name="T8" fmla="*/ 955536 w 6290"/>
                  <a:gd name="T9" fmla="*/ 1317265 h 3658"/>
                  <a:gd name="T10" fmla="*/ 305916 w 6290"/>
                  <a:gd name="T11" fmla="*/ 1317265 h 3658"/>
                  <a:gd name="T12" fmla="*/ 0 w 6290"/>
                  <a:gd name="T13" fmla="*/ 1011092 h 3658"/>
                  <a:gd name="T14" fmla="*/ 0 w 6290"/>
                  <a:gd name="T15" fmla="*/ 812259 h 3658"/>
                  <a:gd name="T16" fmla="*/ 305916 w 6290"/>
                  <a:gd name="T17" fmla="*/ 506086 h 3658"/>
                  <a:gd name="T18" fmla="*/ 628746 w 6290"/>
                  <a:gd name="T19" fmla="*/ 506086 h 3658"/>
                  <a:gd name="T20" fmla="*/ 630546 w 6290"/>
                  <a:gd name="T21" fmla="*/ 305813 h 3658"/>
                  <a:gd name="T22" fmla="*/ 936461 w 6290"/>
                  <a:gd name="T23" fmla="*/ 0 h 3658"/>
                  <a:gd name="T24" fmla="*/ 1419808 w 6290"/>
                  <a:gd name="T25" fmla="*/ 0 h 3658"/>
                  <a:gd name="T26" fmla="*/ 1725364 w 6290"/>
                  <a:gd name="T27" fmla="*/ 305813 h 3658"/>
                  <a:gd name="T28" fmla="*/ 1725364 w 6290"/>
                  <a:gd name="T29" fmla="*/ 369209 h 3658"/>
                  <a:gd name="T30" fmla="*/ 1957859 w 6290"/>
                  <a:gd name="T31" fmla="*/ 369209 h 3658"/>
                  <a:gd name="T32" fmla="*/ 2263415 w 6290"/>
                  <a:gd name="T33" fmla="*/ 675382 h 36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90" h="3658">
                    <a:moveTo>
                      <a:pt x="6289" y="1875"/>
                    </a:moveTo>
                    <a:lnTo>
                      <a:pt x="6289" y="2295"/>
                    </a:lnTo>
                    <a:cubicBezTo>
                      <a:pt x="6289" y="2762"/>
                      <a:pt x="5907" y="3145"/>
                      <a:pt x="5440" y="3145"/>
                    </a:cubicBezTo>
                    <a:lnTo>
                      <a:pt x="3434" y="3145"/>
                    </a:lnTo>
                    <a:cubicBezTo>
                      <a:pt x="3303" y="3445"/>
                      <a:pt x="3002" y="3657"/>
                      <a:pt x="2655" y="3657"/>
                    </a:cubicBezTo>
                    <a:lnTo>
                      <a:pt x="850" y="3657"/>
                    </a:lnTo>
                    <a:cubicBezTo>
                      <a:pt x="383" y="3657"/>
                      <a:pt x="0" y="3274"/>
                      <a:pt x="0" y="2807"/>
                    </a:cubicBezTo>
                    <a:lnTo>
                      <a:pt x="0" y="2255"/>
                    </a:lnTo>
                    <a:cubicBezTo>
                      <a:pt x="0" y="1788"/>
                      <a:pt x="383" y="1405"/>
                      <a:pt x="850" y="1405"/>
                    </a:cubicBezTo>
                    <a:lnTo>
                      <a:pt x="1747" y="1405"/>
                    </a:lnTo>
                    <a:lnTo>
                      <a:pt x="1752" y="849"/>
                    </a:lnTo>
                    <a:cubicBezTo>
                      <a:pt x="1752" y="382"/>
                      <a:pt x="2135" y="0"/>
                      <a:pt x="2602" y="0"/>
                    </a:cubicBezTo>
                    <a:lnTo>
                      <a:pt x="3945" y="0"/>
                    </a:lnTo>
                    <a:cubicBezTo>
                      <a:pt x="4411" y="0"/>
                      <a:pt x="4794" y="382"/>
                      <a:pt x="4794" y="849"/>
                    </a:cubicBezTo>
                    <a:lnTo>
                      <a:pt x="4794" y="1025"/>
                    </a:lnTo>
                    <a:lnTo>
                      <a:pt x="5440" y="1025"/>
                    </a:lnTo>
                    <a:cubicBezTo>
                      <a:pt x="5907" y="1025"/>
                      <a:pt x="6289" y="1408"/>
                      <a:pt x="6289" y="187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17" name="Freeform 27">
                <a:extLst>
                  <a:ext uri="{FF2B5EF4-FFF2-40B4-BE49-F238E27FC236}">
                    <a16:creationId xmlns:a16="http://schemas.microsoft.com/office/drawing/2014/main" id="{C84093BB-5D7D-4917-8B59-1E7D63AD0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411" y="5111392"/>
                <a:ext cx="782289" cy="782289"/>
              </a:xfrm>
              <a:custGeom>
                <a:avLst/>
                <a:gdLst>
                  <a:gd name="T0" fmla="*/ 507640 w 1410"/>
                  <a:gd name="T1" fmla="*/ 316689 h 1410"/>
                  <a:gd name="T2" fmla="*/ 507640 w 1410"/>
                  <a:gd name="T3" fmla="*/ 507640 h 1410"/>
                  <a:gd name="T4" fmla="*/ 318130 w 1410"/>
                  <a:gd name="T5" fmla="*/ 507640 h 1410"/>
                  <a:gd name="T6" fmla="*/ 0 w 1410"/>
                  <a:gd name="T7" fmla="*/ 189509 h 1410"/>
                  <a:gd name="T8" fmla="*/ 0 w 1410"/>
                  <a:gd name="T9" fmla="*/ 0 h 1410"/>
                  <a:gd name="T10" fmla="*/ 190950 w 1410"/>
                  <a:gd name="T11" fmla="*/ 0 h 1410"/>
                  <a:gd name="T12" fmla="*/ 507640 w 1410"/>
                  <a:gd name="T13" fmla="*/ 316689 h 14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10" h="1410">
                    <a:moveTo>
                      <a:pt x="1409" y="879"/>
                    </a:moveTo>
                    <a:lnTo>
                      <a:pt x="1409" y="1409"/>
                    </a:lnTo>
                    <a:lnTo>
                      <a:pt x="883" y="1409"/>
                    </a:lnTo>
                    <a:cubicBezTo>
                      <a:pt x="395" y="1409"/>
                      <a:pt x="0" y="1013"/>
                      <a:pt x="0" y="526"/>
                    </a:cubicBezTo>
                    <a:lnTo>
                      <a:pt x="0" y="0"/>
                    </a:lnTo>
                    <a:lnTo>
                      <a:pt x="530" y="0"/>
                    </a:lnTo>
                    <a:cubicBezTo>
                      <a:pt x="1015" y="0"/>
                      <a:pt x="1409" y="394"/>
                      <a:pt x="1409" y="879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18" name="Freeform 28">
                <a:extLst>
                  <a:ext uri="{FF2B5EF4-FFF2-40B4-BE49-F238E27FC236}">
                    <a16:creationId xmlns:a16="http://schemas.microsoft.com/office/drawing/2014/main" id="{D7E591CE-2691-43D2-86AE-CA0ECDACE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1703" y="5456087"/>
                <a:ext cx="422924" cy="422926"/>
              </a:xfrm>
              <a:custGeom>
                <a:avLst/>
                <a:gdLst>
                  <a:gd name="T0" fmla="*/ 0 w 763"/>
                  <a:gd name="T1" fmla="*/ 171198 h 762"/>
                  <a:gd name="T2" fmla="*/ 0 w 763"/>
                  <a:gd name="T3" fmla="*/ 274278 h 762"/>
                  <a:gd name="T4" fmla="*/ 102224 w 763"/>
                  <a:gd name="T5" fmla="*/ 274278 h 762"/>
                  <a:gd name="T6" fmla="*/ 274277 w 763"/>
                  <a:gd name="T7" fmla="*/ 102719 h 762"/>
                  <a:gd name="T8" fmla="*/ 274277 w 763"/>
                  <a:gd name="T9" fmla="*/ 0 h 762"/>
                  <a:gd name="T10" fmla="*/ 170973 w 763"/>
                  <a:gd name="T11" fmla="*/ 0 h 762"/>
                  <a:gd name="T12" fmla="*/ 0 w 763"/>
                  <a:gd name="T13" fmla="*/ 171198 h 7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762">
                    <a:moveTo>
                      <a:pt x="0" y="475"/>
                    </a:moveTo>
                    <a:lnTo>
                      <a:pt x="0" y="761"/>
                    </a:lnTo>
                    <a:lnTo>
                      <a:pt x="284" y="761"/>
                    </a:lnTo>
                    <a:cubicBezTo>
                      <a:pt x="548" y="761"/>
                      <a:pt x="762" y="548"/>
                      <a:pt x="762" y="285"/>
                    </a:cubicBezTo>
                    <a:lnTo>
                      <a:pt x="762" y="0"/>
                    </a:lnTo>
                    <a:lnTo>
                      <a:pt x="475" y="0"/>
                    </a:lnTo>
                    <a:cubicBezTo>
                      <a:pt x="213" y="0"/>
                      <a:pt x="0" y="213"/>
                      <a:pt x="0" y="475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19" name="TextBox 31">
                <a:extLst>
                  <a:ext uri="{FF2B5EF4-FFF2-40B4-BE49-F238E27FC236}">
                    <a16:creationId xmlns:a16="http://schemas.microsoft.com/office/drawing/2014/main" id="{589C08C0-7C9C-4931-A6A7-34F607D15756}"/>
                  </a:ext>
                </a:extLst>
              </p:cNvPr>
              <p:cNvSpPr txBox="1"/>
              <p:nvPr/>
            </p:nvSpPr>
            <p:spPr>
              <a:xfrm>
                <a:off x="8530176" y="5600814"/>
                <a:ext cx="2269880" cy="125105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s-AR" sz="1650" b="1" dirty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Escuelas</a:t>
                </a:r>
                <a:r>
                  <a:rPr lang="en-US" sz="1650" b="1" dirty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 </a:t>
                </a:r>
              </a:p>
              <a:p>
                <a:pPr algn="ctr"/>
                <a:r>
                  <a:rPr lang="es-AR" sz="1650" b="1" dirty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seguras</a:t>
                </a:r>
              </a:p>
            </p:txBody>
          </p:sp>
        </p:grpSp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id="{F0225E63-0826-4738-A141-409BFB50FAB5}"/>
                </a:ext>
              </a:extLst>
            </p:cNvPr>
            <p:cNvGrpSpPr/>
            <p:nvPr/>
          </p:nvGrpSpPr>
          <p:grpSpPr>
            <a:xfrm>
              <a:off x="7379578" y="875368"/>
              <a:ext cx="3651320" cy="3364164"/>
              <a:chOff x="10506997" y="2859018"/>
              <a:chExt cx="3209828" cy="2630446"/>
            </a:xfrm>
          </p:grpSpPr>
          <p:sp>
            <p:nvSpPr>
              <p:cNvPr id="112" name="Freeform 23">
                <a:extLst>
                  <a:ext uri="{FF2B5EF4-FFF2-40B4-BE49-F238E27FC236}">
                    <a16:creationId xmlns:a16="http://schemas.microsoft.com/office/drawing/2014/main" id="{997DA341-FFAA-451C-BA02-2AD7304EF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0788" y="3391952"/>
                <a:ext cx="3046037" cy="2097512"/>
              </a:xfrm>
              <a:custGeom>
                <a:avLst/>
                <a:gdLst>
                  <a:gd name="T0" fmla="*/ 1977665 w 5493"/>
                  <a:gd name="T1" fmla="*/ 585238 h 3782"/>
                  <a:gd name="T2" fmla="*/ 1977665 w 5493"/>
                  <a:gd name="T3" fmla="*/ 1106371 h 3782"/>
                  <a:gd name="T4" fmla="*/ 1722355 w 5493"/>
                  <a:gd name="T5" fmla="*/ 1361715 h 3782"/>
                  <a:gd name="T6" fmla="*/ 255310 w 5493"/>
                  <a:gd name="T7" fmla="*/ 1361715 h 3782"/>
                  <a:gd name="T8" fmla="*/ 0 w 5493"/>
                  <a:gd name="T9" fmla="*/ 1106371 h 3782"/>
                  <a:gd name="T10" fmla="*/ 0 w 5493"/>
                  <a:gd name="T11" fmla="*/ 585238 h 3782"/>
                  <a:gd name="T12" fmla="*/ 255310 w 5493"/>
                  <a:gd name="T13" fmla="*/ 329894 h 3782"/>
                  <a:gd name="T14" fmla="*/ 433199 w 5493"/>
                  <a:gd name="T15" fmla="*/ 329894 h 3782"/>
                  <a:gd name="T16" fmla="*/ 433199 w 5493"/>
                  <a:gd name="T17" fmla="*/ 180434 h 3782"/>
                  <a:gd name="T18" fmla="*/ 613249 w 5493"/>
                  <a:gd name="T19" fmla="*/ 0 h 3782"/>
                  <a:gd name="T20" fmla="*/ 1364416 w 5493"/>
                  <a:gd name="T21" fmla="*/ 0 h 3782"/>
                  <a:gd name="T22" fmla="*/ 1544826 w 5493"/>
                  <a:gd name="T23" fmla="*/ 180434 h 3782"/>
                  <a:gd name="T24" fmla="*/ 1544826 w 5493"/>
                  <a:gd name="T25" fmla="*/ 329894 h 3782"/>
                  <a:gd name="T26" fmla="*/ 1722355 w 5493"/>
                  <a:gd name="T27" fmla="*/ 329894 h 3782"/>
                  <a:gd name="T28" fmla="*/ 1977665 w 5493"/>
                  <a:gd name="T29" fmla="*/ 585238 h 37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93" h="3782">
                    <a:moveTo>
                      <a:pt x="5492" y="1625"/>
                    </a:moveTo>
                    <a:lnTo>
                      <a:pt x="5492" y="3072"/>
                    </a:lnTo>
                    <a:cubicBezTo>
                      <a:pt x="5492" y="3462"/>
                      <a:pt x="5173" y="3781"/>
                      <a:pt x="4783" y="3781"/>
                    </a:cubicBezTo>
                    <a:lnTo>
                      <a:pt x="709" y="3781"/>
                    </a:lnTo>
                    <a:cubicBezTo>
                      <a:pt x="319" y="3781"/>
                      <a:pt x="0" y="3462"/>
                      <a:pt x="0" y="3072"/>
                    </a:cubicBezTo>
                    <a:lnTo>
                      <a:pt x="0" y="1625"/>
                    </a:lnTo>
                    <a:cubicBezTo>
                      <a:pt x="0" y="1235"/>
                      <a:pt x="319" y="916"/>
                      <a:pt x="709" y="916"/>
                    </a:cubicBezTo>
                    <a:lnTo>
                      <a:pt x="1203" y="916"/>
                    </a:lnTo>
                    <a:lnTo>
                      <a:pt x="1203" y="501"/>
                    </a:lnTo>
                    <a:cubicBezTo>
                      <a:pt x="1203" y="225"/>
                      <a:pt x="1428" y="0"/>
                      <a:pt x="1703" y="0"/>
                    </a:cubicBezTo>
                    <a:lnTo>
                      <a:pt x="3789" y="0"/>
                    </a:lnTo>
                    <a:cubicBezTo>
                      <a:pt x="4064" y="0"/>
                      <a:pt x="4290" y="225"/>
                      <a:pt x="4290" y="501"/>
                    </a:cubicBezTo>
                    <a:lnTo>
                      <a:pt x="4290" y="916"/>
                    </a:lnTo>
                    <a:lnTo>
                      <a:pt x="4783" y="916"/>
                    </a:lnTo>
                    <a:cubicBezTo>
                      <a:pt x="5173" y="916"/>
                      <a:pt x="5492" y="1235"/>
                      <a:pt x="5492" y="162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13" name="Freeform 32">
                <a:extLst>
                  <a:ext uri="{FF2B5EF4-FFF2-40B4-BE49-F238E27FC236}">
                    <a16:creationId xmlns:a16="http://schemas.microsoft.com/office/drawing/2014/main" id="{CFDFCEF8-31CC-4FF9-BB54-5DC73C5E1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6997" y="3022809"/>
                <a:ext cx="782289" cy="782289"/>
              </a:xfrm>
              <a:custGeom>
                <a:avLst/>
                <a:gdLst>
                  <a:gd name="T0" fmla="*/ 507639 w 1409"/>
                  <a:gd name="T1" fmla="*/ 316914 h 1409"/>
                  <a:gd name="T2" fmla="*/ 507639 w 1409"/>
                  <a:gd name="T3" fmla="*/ 507639 h 1409"/>
                  <a:gd name="T4" fmla="*/ 318356 w 1409"/>
                  <a:gd name="T5" fmla="*/ 507639 h 1409"/>
                  <a:gd name="T6" fmla="*/ 0 w 1409"/>
                  <a:gd name="T7" fmla="*/ 189644 h 1409"/>
                  <a:gd name="T8" fmla="*/ 0 w 1409"/>
                  <a:gd name="T9" fmla="*/ 0 h 1409"/>
                  <a:gd name="T10" fmla="*/ 191086 w 1409"/>
                  <a:gd name="T11" fmla="*/ 0 h 1409"/>
                  <a:gd name="T12" fmla="*/ 507639 w 1409"/>
                  <a:gd name="T13" fmla="*/ 316914 h 14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9" h="1409">
                    <a:moveTo>
                      <a:pt x="1408" y="879"/>
                    </a:moveTo>
                    <a:lnTo>
                      <a:pt x="1408" y="1408"/>
                    </a:lnTo>
                    <a:lnTo>
                      <a:pt x="883" y="1408"/>
                    </a:lnTo>
                    <a:cubicBezTo>
                      <a:pt x="395" y="1408"/>
                      <a:pt x="0" y="1013"/>
                      <a:pt x="0" y="526"/>
                    </a:cubicBezTo>
                    <a:lnTo>
                      <a:pt x="0" y="0"/>
                    </a:lnTo>
                    <a:lnTo>
                      <a:pt x="530" y="0"/>
                    </a:lnTo>
                    <a:cubicBezTo>
                      <a:pt x="1015" y="0"/>
                      <a:pt x="1408" y="394"/>
                      <a:pt x="1408" y="879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14" name="Freeform 33">
                <a:extLst>
                  <a:ext uri="{FF2B5EF4-FFF2-40B4-BE49-F238E27FC236}">
                    <a16:creationId xmlns:a16="http://schemas.microsoft.com/office/drawing/2014/main" id="{E8D0C983-E34E-4015-AF9C-41BF8CD1C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8612" y="2859018"/>
                <a:ext cx="459595" cy="576938"/>
              </a:xfrm>
              <a:custGeom>
                <a:avLst/>
                <a:gdLst>
                  <a:gd name="T0" fmla="*/ 46802 w 829"/>
                  <a:gd name="T1" fmla="*/ 284503 h 1039"/>
                  <a:gd name="T2" fmla="*/ 97563 w 829"/>
                  <a:gd name="T3" fmla="*/ 374289 h 1039"/>
                  <a:gd name="T4" fmla="*/ 186846 w 829"/>
                  <a:gd name="T5" fmla="*/ 323447 h 1039"/>
                  <a:gd name="T6" fmla="*/ 251288 w 829"/>
                  <a:gd name="T7" fmla="*/ 89065 h 1039"/>
                  <a:gd name="T8" fmla="*/ 200887 w 829"/>
                  <a:gd name="T9" fmla="*/ 0 h 1039"/>
                  <a:gd name="T10" fmla="*/ 111244 w 829"/>
                  <a:gd name="T11" fmla="*/ 50843 h 1039"/>
                  <a:gd name="T12" fmla="*/ 46802 w 829"/>
                  <a:gd name="T13" fmla="*/ 284503 h 10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9" h="1039">
                    <a:moveTo>
                      <a:pt x="130" y="789"/>
                    </a:moveTo>
                    <a:lnTo>
                      <a:pt x="271" y="1038"/>
                    </a:lnTo>
                    <a:lnTo>
                      <a:pt x="519" y="897"/>
                    </a:lnTo>
                    <a:cubicBezTo>
                      <a:pt x="748" y="768"/>
                      <a:pt x="828" y="476"/>
                      <a:pt x="698" y="247"/>
                    </a:cubicBezTo>
                    <a:lnTo>
                      <a:pt x="558" y="0"/>
                    </a:lnTo>
                    <a:lnTo>
                      <a:pt x="309" y="141"/>
                    </a:lnTo>
                    <a:cubicBezTo>
                      <a:pt x="80" y="270"/>
                      <a:pt x="0" y="560"/>
                      <a:pt x="130" y="789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15" name="TextBox 31">
                <a:extLst>
                  <a:ext uri="{FF2B5EF4-FFF2-40B4-BE49-F238E27FC236}">
                    <a16:creationId xmlns:a16="http://schemas.microsoft.com/office/drawing/2014/main" id="{67AEAB03-DD84-4510-99CA-24A86B673AF8}"/>
                  </a:ext>
                </a:extLst>
              </p:cNvPr>
              <p:cNvSpPr txBox="1"/>
              <p:nvPr/>
            </p:nvSpPr>
            <p:spPr>
              <a:xfrm>
                <a:off x="11022880" y="4079824"/>
                <a:ext cx="2341859" cy="72176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s-AR" sz="1650" b="1" dirty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Docentes</a:t>
                </a:r>
              </a:p>
            </p:txBody>
          </p:sp>
        </p:grpSp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7DE99445-6A5A-4E38-B6B0-91A1FCAD700B}"/>
                </a:ext>
              </a:extLst>
            </p:cNvPr>
            <p:cNvGrpSpPr/>
            <p:nvPr/>
          </p:nvGrpSpPr>
          <p:grpSpPr>
            <a:xfrm>
              <a:off x="11284039" y="1995322"/>
              <a:ext cx="3675004" cy="3423568"/>
              <a:chOff x="14392679" y="3928180"/>
              <a:chExt cx="2669560" cy="2676894"/>
            </a:xfrm>
          </p:grpSpPr>
          <p:sp>
            <p:nvSpPr>
              <p:cNvPr id="108" name="Freeform 24">
                <a:extLst>
                  <a:ext uri="{FF2B5EF4-FFF2-40B4-BE49-F238E27FC236}">
                    <a16:creationId xmlns:a16="http://schemas.microsoft.com/office/drawing/2014/main" id="{6780C00A-2B1A-4106-9611-0A35C2528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2679" y="4793587"/>
                <a:ext cx="2669560" cy="1811487"/>
              </a:xfrm>
              <a:custGeom>
                <a:avLst/>
                <a:gdLst>
                  <a:gd name="T0" fmla="*/ 1733190 w 4815"/>
                  <a:gd name="T1" fmla="*/ 662319 h 3268"/>
                  <a:gd name="T2" fmla="*/ 1733190 w 4815"/>
                  <a:gd name="T3" fmla="*/ 936966 h 3268"/>
                  <a:gd name="T4" fmla="*/ 1494129 w 4815"/>
                  <a:gd name="T5" fmla="*/ 1175977 h 3268"/>
                  <a:gd name="T6" fmla="*/ 239061 w 4815"/>
                  <a:gd name="T7" fmla="*/ 1175977 h 3268"/>
                  <a:gd name="T8" fmla="*/ 0 w 4815"/>
                  <a:gd name="T9" fmla="*/ 936966 h 3268"/>
                  <a:gd name="T10" fmla="*/ 0 w 4815"/>
                  <a:gd name="T11" fmla="*/ 662319 h 3268"/>
                  <a:gd name="T12" fmla="*/ 239061 w 4815"/>
                  <a:gd name="T13" fmla="*/ 423309 h 3268"/>
                  <a:gd name="T14" fmla="*/ 292345 w 4815"/>
                  <a:gd name="T15" fmla="*/ 423309 h 3268"/>
                  <a:gd name="T16" fmla="*/ 292345 w 4815"/>
                  <a:gd name="T17" fmla="*/ 238651 h 3268"/>
                  <a:gd name="T18" fmla="*/ 531406 w 4815"/>
                  <a:gd name="T19" fmla="*/ 0 h 3268"/>
                  <a:gd name="T20" fmla="*/ 1201784 w 4815"/>
                  <a:gd name="T21" fmla="*/ 0 h 3268"/>
                  <a:gd name="T22" fmla="*/ 1440845 w 4815"/>
                  <a:gd name="T23" fmla="*/ 238651 h 3268"/>
                  <a:gd name="T24" fmla="*/ 1440845 w 4815"/>
                  <a:gd name="T25" fmla="*/ 423309 h 3268"/>
                  <a:gd name="T26" fmla="*/ 1494129 w 4815"/>
                  <a:gd name="T27" fmla="*/ 423309 h 3268"/>
                  <a:gd name="T28" fmla="*/ 1733190 w 4815"/>
                  <a:gd name="T29" fmla="*/ 662319 h 32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15" h="3268">
                    <a:moveTo>
                      <a:pt x="4814" y="1840"/>
                    </a:moveTo>
                    <a:lnTo>
                      <a:pt x="4814" y="2603"/>
                    </a:lnTo>
                    <a:cubicBezTo>
                      <a:pt x="4814" y="2969"/>
                      <a:pt x="4515" y="3267"/>
                      <a:pt x="4150" y="3267"/>
                    </a:cubicBezTo>
                    <a:lnTo>
                      <a:pt x="664" y="3267"/>
                    </a:lnTo>
                    <a:cubicBezTo>
                      <a:pt x="299" y="3267"/>
                      <a:pt x="0" y="2969"/>
                      <a:pt x="0" y="2603"/>
                    </a:cubicBezTo>
                    <a:lnTo>
                      <a:pt x="0" y="1840"/>
                    </a:lnTo>
                    <a:cubicBezTo>
                      <a:pt x="0" y="1475"/>
                      <a:pt x="299" y="1176"/>
                      <a:pt x="664" y="1176"/>
                    </a:cubicBezTo>
                    <a:lnTo>
                      <a:pt x="812" y="1176"/>
                    </a:lnTo>
                    <a:lnTo>
                      <a:pt x="812" y="663"/>
                    </a:lnTo>
                    <a:cubicBezTo>
                      <a:pt x="812" y="298"/>
                      <a:pt x="1111" y="0"/>
                      <a:pt x="1476" y="0"/>
                    </a:cubicBezTo>
                    <a:lnTo>
                      <a:pt x="3338" y="0"/>
                    </a:lnTo>
                    <a:cubicBezTo>
                      <a:pt x="3703" y="0"/>
                      <a:pt x="4002" y="298"/>
                      <a:pt x="4002" y="663"/>
                    </a:cubicBezTo>
                    <a:lnTo>
                      <a:pt x="4002" y="1176"/>
                    </a:lnTo>
                    <a:lnTo>
                      <a:pt x="4150" y="1176"/>
                    </a:lnTo>
                    <a:cubicBezTo>
                      <a:pt x="4515" y="1176"/>
                      <a:pt x="4814" y="1475"/>
                      <a:pt x="4814" y="184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09" name="Freeform 25">
                <a:extLst>
                  <a:ext uri="{FF2B5EF4-FFF2-40B4-BE49-F238E27FC236}">
                    <a16:creationId xmlns:a16="http://schemas.microsoft.com/office/drawing/2014/main" id="{CEDFBE7C-979B-45AF-BB3A-7A1F7CD29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1694" y="3928180"/>
                <a:ext cx="782289" cy="782289"/>
              </a:xfrm>
              <a:custGeom>
                <a:avLst/>
                <a:gdLst>
                  <a:gd name="T0" fmla="*/ 0 w 1409"/>
                  <a:gd name="T1" fmla="*/ 316914 h 1409"/>
                  <a:gd name="T2" fmla="*/ 0 w 1409"/>
                  <a:gd name="T3" fmla="*/ 507639 h 1409"/>
                  <a:gd name="T4" fmla="*/ 189644 w 1409"/>
                  <a:gd name="T5" fmla="*/ 507639 h 1409"/>
                  <a:gd name="T6" fmla="*/ 507639 w 1409"/>
                  <a:gd name="T7" fmla="*/ 189644 h 1409"/>
                  <a:gd name="T8" fmla="*/ 507639 w 1409"/>
                  <a:gd name="T9" fmla="*/ 0 h 1409"/>
                  <a:gd name="T10" fmla="*/ 316914 w 1409"/>
                  <a:gd name="T11" fmla="*/ 0 h 1409"/>
                  <a:gd name="T12" fmla="*/ 0 w 1409"/>
                  <a:gd name="T13" fmla="*/ 316914 h 14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9" h="1409">
                    <a:moveTo>
                      <a:pt x="0" y="879"/>
                    </a:moveTo>
                    <a:lnTo>
                      <a:pt x="0" y="1408"/>
                    </a:lnTo>
                    <a:lnTo>
                      <a:pt x="526" y="1408"/>
                    </a:lnTo>
                    <a:cubicBezTo>
                      <a:pt x="1014" y="1408"/>
                      <a:pt x="1408" y="1013"/>
                      <a:pt x="1408" y="526"/>
                    </a:cubicBezTo>
                    <a:lnTo>
                      <a:pt x="1408" y="0"/>
                    </a:lnTo>
                    <a:lnTo>
                      <a:pt x="879" y="0"/>
                    </a:lnTo>
                    <a:cubicBezTo>
                      <a:pt x="393" y="0"/>
                      <a:pt x="0" y="393"/>
                      <a:pt x="0" y="879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10" name="Freeform 26">
                <a:extLst>
                  <a:ext uri="{FF2B5EF4-FFF2-40B4-BE49-F238E27FC236}">
                    <a16:creationId xmlns:a16="http://schemas.microsoft.com/office/drawing/2014/main" id="{F548B741-4612-4856-9307-A423D79C9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04765" y="4272875"/>
                <a:ext cx="422926" cy="422926"/>
              </a:xfrm>
              <a:custGeom>
                <a:avLst/>
                <a:gdLst>
                  <a:gd name="T0" fmla="*/ 274278 w 763"/>
                  <a:gd name="T1" fmla="*/ 170974 h 763"/>
                  <a:gd name="T2" fmla="*/ 274278 w 763"/>
                  <a:gd name="T3" fmla="*/ 274278 h 763"/>
                  <a:gd name="T4" fmla="*/ 171694 w 763"/>
                  <a:gd name="T5" fmla="*/ 274278 h 763"/>
                  <a:gd name="T6" fmla="*/ 0 w 763"/>
                  <a:gd name="T7" fmla="*/ 102224 h 763"/>
                  <a:gd name="T8" fmla="*/ 0 w 763"/>
                  <a:gd name="T9" fmla="*/ 0 h 763"/>
                  <a:gd name="T10" fmla="*/ 102944 w 763"/>
                  <a:gd name="T11" fmla="*/ 0 h 763"/>
                  <a:gd name="T12" fmla="*/ 274278 w 763"/>
                  <a:gd name="T13" fmla="*/ 170974 h 7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763">
                    <a:moveTo>
                      <a:pt x="762" y="475"/>
                    </a:moveTo>
                    <a:lnTo>
                      <a:pt x="762" y="762"/>
                    </a:lnTo>
                    <a:lnTo>
                      <a:pt x="477" y="762"/>
                    </a:lnTo>
                    <a:cubicBezTo>
                      <a:pt x="214" y="762"/>
                      <a:pt x="0" y="548"/>
                      <a:pt x="0" y="284"/>
                    </a:cubicBezTo>
                    <a:lnTo>
                      <a:pt x="0" y="0"/>
                    </a:lnTo>
                    <a:lnTo>
                      <a:pt x="286" y="0"/>
                    </a:lnTo>
                    <a:cubicBezTo>
                      <a:pt x="549" y="0"/>
                      <a:pt x="762" y="213"/>
                      <a:pt x="762" y="475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11" name="TextBox 31">
                <a:extLst>
                  <a:ext uri="{FF2B5EF4-FFF2-40B4-BE49-F238E27FC236}">
                    <a16:creationId xmlns:a16="http://schemas.microsoft.com/office/drawing/2014/main" id="{49CDD21D-593C-413B-B565-7B87F7432298}"/>
                  </a:ext>
                </a:extLst>
              </p:cNvPr>
              <p:cNvSpPr txBox="1"/>
              <p:nvPr/>
            </p:nvSpPr>
            <p:spPr>
              <a:xfrm>
                <a:off x="14731420" y="5177699"/>
                <a:ext cx="2165355" cy="125105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s-AR" sz="1650" b="1" dirty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Educación</a:t>
                </a:r>
                <a:r>
                  <a:rPr lang="en-US" sz="1650" b="1" dirty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 </a:t>
                </a:r>
              </a:p>
              <a:p>
                <a:pPr algn="ctr"/>
                <a:r>
                  <a:rPr lang="es-AR" sz="1650" b="1" dirty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remota</a:t>
                </a:r>
              </a:p>
            </p:txBody>
          </p:sp>
        </p:grpSp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8421F7FC-E40D-4E03-B251-F466D89F0561}"/>
                </a:ext>
              </a:extLst>
            </p:cNvPr>
            <p:cNvGrpSpPr/>
            <p:nvPr/>
          </p:nvGrpSpPr>
          <p:grpSpPr>
            <a:xfrm>
              <a:off x="6491747" y="10780085"/>
              <a:ext cx="1757120" cy="1757120"/>
              <a:chOff x="15741423" y="10572889"/>
              <a:chExt cx="1757120" cy="1757120"/>
            </a:xfrm>
          </p:grpSpPr>
          <p:sp>
            <p:nvSpPr>
              <p:cNvPr id="104" name="Freeform 15">
                <a:extLst>
                  <a:ext uri="{FF2B5EF4-FFF2-40B4-BE49-F238E27FC236}">
                    <a16:creationId xmlns:a16="http://schemas.microsoft.com/office/drawing/2014/main" id="{124DDBBB-A330-4DC7-88EA-B83994C82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7105" y="10691698"/>
                <a:ext cx="1522627" cy="1522629"/>
              </a:xfrm>
              <a:custGeom>
                <a:avLst/>
                <a:gdLst>
                  <a:gd name="T0" fmla="*/ 386556 w 2146"/>
                  <a:gd name="T1" fmla="*/ 712618 h 2147"/>
                  <a:gd name="T2" fmla="*/ 60163 w 2146"/>
                  <a:gd name="T3" fmla="*/ 386737 h 2147"/>
                  <a:gd name="T4" fmla="*/ 386556 w 2146"/>
                  <a:gd name="T5" fmla="*/ 60495 h 2147"/>
                  <a:gd name="T6" fmla="*/ 712589 w 2146"/>
                  <a:gd name="T7" fmla="*/ 386737 h 2147"/>
                  <a:gd name="T8" fmla="*/ 386556 w 2146"/>
                  <a:gd name="T9" fmla="*/ 712618 h 2147"/>
                  <a:gd name="T10" fmla="*/ 386556 w 2146"/>
                  <a:gd name="T11" fmla="*/ 0 h 2147"/>
                  <a:gd name="T12" fmla="*/ 0 w 2146"/>
                  <a:gd name="T13" fmla="*/ 386737 h 2147"/>
                  <a:gd name="T14" fmla="*/ 386556 w 2146"/>
                  <a:gd name="T15" fmla="*/ 772753 h 2147"/>
                  <a:gd name="T16" fmla="*/ 772752 w 2146"/>
                  <a:gd name="T17" fmla="*/ 386737 h 2147"/>
                  <a:gd name="T18" fmla="*/ 386556 w 2146"/>
                  <a:gd name="T19" fmla="*/ 0 h 2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46" h="2147">
                    <a:moveTo>
                      <a:pt x="1073" y="1979"/>
                    </a:moveTo>
                    <a:cubicBezTo>
                      <a:pt x="573" y="1979"/>
                      <a:pt x="167" y="1573"/>
                      <a:pt x="167" y="1074"/>
                    </a:cubicBezTo>
                    <a:cubicBezTo>
                      <a:pt x="167" y="574"/>
                      <a:pt x="573" y="168"/>
                      <a:pt x="1073" y="168"/>
                    </a:cubicBezTo>
                    <a:cubicBezTo>
                      <a:pt x="1572" y="168"/>
                      <a:pt x="1978" y="574"/>
                      <a:pt x="1978" y="1074"/>
                    </a:cubicBezTo>
                    <a:cubicBezTo>
                      <a:pt x="1978" y="1573"/>
                      <a:pt x="1572" y="1979"/>
                      <a:pt x="1073" y="1979"/>
                    </a:cubicBezTo>
                    <a:close/>
                    <a:moveTo>
                      <a:pt x="1073" y="0"/>
                    </a:moveTo>
                    <a:cubicBezTo>
                      <a:pt x="480" y="0"/>
                      <a:pt x="0" y="481"/>
                      <a:pt x="0" y="1074"/>
                    </a:cubicBezTo>
                    <a:cubicBezTo>
                      <a:pt x="0" y="1666"/>
                      <a:pt x="480" y="2146"/>
                      <a:pt x="1073" y="2146"/>
                    </a:cubicBezTo>
                    <a:cubicBezTo>
                      <a:pt x="1665" y="2146"/>
                      <a:pt x="2145" y="1666"/>
                      <a:pt x="2145" y="1074"/>
                    </a:cubicBezTo>
                    <a:cubicBezTo>
                      <a:pt x="2145" y="481"/>
                      <a:pt x="1665" y="0"/>
                      <a:pt x="10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05" name="Freeform 16">
                <a:extLst>
                  <a:ext uri="{FF2B5EF4-FFF2-40B4-BE49-F238E27FC236}">
                    <a16:creationId xmlns:a16="http://schemas.microsoft.com/office/drawing/2014/main" id="{81B7AA8B-E396-4C56-8483-D32DF41B0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41423" y="10572889"/>
                <a:ext cx="1757120" cy="1757120"/>
              </a:xfrm>
              <a:custGeom>
                <a:avLst/>
                <a:gdLst>
                  <a:gd name="T0" fmla="*/ 446088 w 2480"/>
                  <a:gd name="T1" fmla="*/ 771659 h 2480"/>
                  <a:gd name="T2" fmla="*/ 120156 w 2480"/>
                  <a:gd name="T3" fmla="*/ 446088 h 2480"/>
                  <a:gd name="T4" fmla="*/ 446088 w 2480"/>
                  <a:gd name="T5" fmla="*/ 120156 h 2480"/>
                  <a:gd name="T6" fmla="*/ 771659 w 2480"/>
                  <a:gd name="T7" fmla="*/ 446088 h 2480"/>
                  <a:gd name="T8" fmla="*/ 446088 w 2480"/>
                  <a:gd name="T9" fmla="*/ 771659 h 2480"/>
                  <a:gd name="T10" fmla="*/ 446088 w 2480"/>
                  <a:gd name="T11" fmla="*/ 0 h 2480"/>
                  <a:gd name="T12" fmla="*/ 0 w 2480"/>
                  <a:gd name="T13" fmla="*/ 446088 h 2480"/>
                  <a:gd name="T14" fmla="*/ 446088 w 2480"/>
                  <a:gd name="T15" fmla="*/ 891815 h 2480"/>
                  <a:gd name="T16" fmla="*/ 891815 w 2480"/>
                  <a:gd name="T17" fmla="*/ 446088 h 2480"/>
                  <a:gd name="T18" fmla="*/ 446088 w 2480"/>
                  <a:gd name="T19" fmla="*/ 0 h 2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0" h="2480">
                    <a:moveTo>
                      <a:pt x="1240" y="2145"/>
                    </a:moveTo>
                    <a:cubicBezTo>
                      <a:pt x="740" y="2145"/>
                      <a:pt x="334" y="1739"/>
                      <a:pt x="334" y="1240"/>
                    </a:cubicBezTo>
                    <a:cubicBezTo>
                      <a:pt x="334" y="740"/>
                      <a:pt x="740" y="334"/>
                      <a:pt x="1240" y="334"/>
                    </a:cubicBezTo>
                    <a:cubicBezTo>
                      <a:pt x="1739" y="334"/>
                      <a:pt x="2145" y="740"/>
                      <a:pt x="2145" y="1240"/>
                    </a:cubicBezTo>
                    <a:cubicBezTo>
                      <a:pt x="2145" y="1739"/>
                      <a:pt x="1739" y="2145"/>
                      <a:pt x="1240" y="2145"/>
                    </a:cubicBezTo>
                    <a:close/>
                    <a:moveTo>
                      <a:pt x="1240" y="0"/>
                    </a:moveTo>
                    <a:cubicBezTo>
                      <a:pt x="556" y="0"/>
                      <a:pt x="0" y="556"/>
                      <a:pt x="0" y="1240"/>
                    </a:cubicBezTo>
                    <a:cubicBezTo>
                      <a:pt x="0" y="1923"/>
                      <a:pt x="556" y="2479"/>
                      <a:pt x="1240" y="2479"/>
                    </a:cubicBezTo>
                    <a:cubicBezTo>
                      <a:pt x="1923" y="2479"/>
                      <a:pt x="2479" y="1923"/>
                      <a:pt x="2479" y="1240"/>
                    </a:cubicBezTo>
                    <a:cubicBezTo>
                      <a:pt x="2479" y="556"/>
                      <a:pt x="1923" y="0"/>
                      <a:pt x="1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06" name="Freeform 17">
                <a:extLst>
                  <a:ext uri="{FF2B5EF4-FFF2-40B4-BE49-F238E27FC236}">
                    <a16:creationId xmlns:a16="http://schemas.microsoft.com/office/drawing/2014/main" id="{80D80CF5-076A-4A05-BDC5-92B448BE9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5914" y="10810507"/>
                <a:ext cx="1285009" cy="1285012"/>
              </a:xfrm>
              <a:custGeom>
                <a:avLst/>
                <a:gdLst>
                  <a:gd name="T0" fmla="*/ 652102 w 1812"/>
                  <a:gd name="T1" fmla="*/ 326232 h 1812"/>
                  <a:gd name="T2" fmla="*/ 326231 w 1812"/>
                  <a:gd name="T3" fmla="*/ 652103 h 1812"/>
                  <a:gd name="T4" fmla="*/ 0 w 1812"/>
                  <a:gd name="T5" fmla="*/ 326232 h 1812"/>
                  <a:gd name="T6" fmla="*/ 326231 w 1812"/>
                  <a:gd name="T7" fmla="*/ 0 h 1812"/>
                  <a:gd name="T8" fmla="*/ 652102 w 1812"/>
                  <a:gd name="T9" fmla="*/ 326232 h 18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2" h="1812">
                    <a:moveTo>
                      <a:pt x="1811" y="906"/>
                    </a:moveTo>
                    <a:cubicBezTo>
                      <a:pt x="1811" y="1405"/>
                      <a:pt x="1405" y="1811"/>
                      <a:pt x="906" y="1811"/>
                    </a:cubicBezTo>
                    <a:cubicBezTo>
                      <a:pt x="406" y="1811"/>
                      <a:pt x="0" y="1405"/>
                      <a:pt x="0" y="906"/>
                    </a:cubicBezTo>
                    <a:cubicBezTo>
                      <a:pt x="0" y="406"/>
                      <a:pt x="406" y="0"/>
                      <a:pt x="906" y="0"/>
                    </a:cubicBezTo>
                    <a:cubicBezTo>
                      <a:pt x="1405" y="0"/>
                      <a:pt x="1811" y="406"/>
                      <a:pt x="1811" y="90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07" name="Shape 2546">
                <a:extLst>
                  <a:ext uri="{FF2B5EF4-FFF2-40B4-BE49-F238E27FC236}">
                    <a16:creationId xmlns:a16="http://schemas.microsoft.com/office/drawing/2014/main" id="{9EF1F19B-EBED-4372-8271-02DD6CBBA0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61177" y="11160724"/>
                <a:ext cx="714482" cy="584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0400"/>
                    </a:moveTo>
                    <a:lnTo>
                      <a:pt x="18655" y="20400"/>
                    </a:lnTo>
                    <a:lnTo>
                      <a:pt x="18655" y="1200"/>
                    </a:lnTo>
                    <a:lnTo>
                      <a:pt x="20618" y="1200"/>
                    </a:lnTo>
                    <a:cubicBezTo>
                      <a:pt x="20618" y="1200"/>
                      <a:pt x="20618" y="20400"/>
                      <a:pt x="20618" y="20400"/>
                    </a:cubicBezTo>
                    <a:close/>
                    <a:moveTo>
                      <a:pt x="21109" y="0"/>
                    </a:moveTo>
                    <a:lnTo>
                      <a:pt x="18164" y="0"/>
                    </a:lnTo>
                    <a:cubicBezTo>
                      <a:pt x="17893" y="0"/>
                      <a:pt x="17673" y="269"/>
                      <a:pt x="17673" y="600"/>
                    </a:cubicBezTo>
                    <a:lnTo>
                      <a:pt x="17673" y="21000"/>
                    </a:lnTo>
                    <a:cubicBezTo>
                      <a:pt x="17673" y="21332"/>
                      <a:pt x="17893" y="21600"/>
                      <a:pt x="18164" y="21600"/>
                    </a:cubicBezTo>
                    <a:lnTo>
                      <a:pt x="21109" y="21600"/>
                    </a:lnTo>
                    <a:cubicBezTo>
                      <a:pt x="21380" y="21600"/>
                      <a:pt x="21600" y="21332"/>
                      <a:pt x="21600" y="21000"/>
                    </a:cubicBezTo>
                    <a:lnTo>
                      <a:pt x="21600" y="600"/>
                    </a:lnTo>
                    <a:cubicBezTo>
                      <a:pt x="21600" y="269"/>
                      <a:pt x="21380" y="0"/>
                      <a:pt x="21109" y="0"/>
                    </a:cubicBezTo>
                    <a:moveTo>
                      <a:pt x="8836" y="20400"/>
                    </a:moveTo>
                    <a:lnTo>
                      <a:pt x="6873" y="20400"/>
                    </a:lnTo>
                    <a:lnTo>
                      <a:pt x="6873" y="3600"/>
                    </a:lnTo>
                    <a:lnTo>
                      <a:pt x="8836" y="3600"/>
                    </a:lnTo>
                    <a:cubicBezTo>
                      <a:pt x="8836" y="3600"/>
                      <a:pt x="8836" y="20400"/>
                      <a:pt x="8836" y="20400"/>
                    </a:cubicBezTo>
                    <a:close/>
                    <a:moveTo>
                      <a:pt x="9327" y="2400"/>
                    </a:moveTo>
                    <a:lnTo>
                      <a:pt x="6382" y="2400"/>
                    </a:lnTo>
                    <a:cubicBezTo>
                      <a:pt x="6111" y="2400"/>
                      <a:pt x="5891" y="2669"/>
                      <a:pt x="5891" y="3000"/>
                    </a:cubicBezTo>
                    <a:lnTo>
                      <a:pt x="5891" y="21000"/>
                    </a:lnTo>
                    <a:cubicBezTo>
                      <a:pt x="5891" y="21332"/>
                      <a:pt x="6111" y="21600"/>
                      <a:pt x="6382" y="21600"/>
                    </a:cubicBezTo>
                    <a:lnTo>
                      <a:pt x="9327" y="21600"/>
                    </a:lnTo>
                    <a:cubicBezTo>
                      <a:pt x="9598" y="21600"/>
                      <a:pt x="9818" y="21332"/>
                      <a:pt x="9818" y="21000"/>
                    </a:cubicBezTo>
                    <a:lnTo>
                      <a:pt x="9818" y="3000"/>
                    </a:lnTo>
                    <a:cubicBezTo>
                      <a:pt x="9818" y="2669"/>
                      <a:pt x="9598" y="2400"/>
                      <a:pt x="9327" y="2400"/>
                    </a:cubicBezTo>
                    <a:moveTo>
                      <a:pt x="14727" y="20400"/>
                    </a:moveTo>
                    <a:lnTo>
                      <a:pt x="12764" y="20400"/>
                    </a:lnTo>
                    <a:lnTo>
                      <a:pt x="12764" y="10800"/>
                    </a:lnTo>
                    <a:lnTo>
                      <a:pt x="14727" y="10800"/>
                    </a:lnTo>
                    <a:cubicBezTo>
                      <a:pt x="14727" y="10800"/>
                      <a:pt x="14727" y="20400"/>
                      <a:pt x="14727" y="20400"/>
                    </a:cubicBezTo>
                    <a:close/>
                    <a:moveTo>
                      <a:pt x="15218" y="9600"/>
                    </a:moveTo>
                    <a:lnTo>
                      <a:pt x="12273" y="9600"/>
                    </a:lnTo>
                    <a:cubicBezTo>
                      <a:pt x="12002" y="9600"/>
                      <a:pt x="11782" y="9869"/>
                      <a:pt x="11782" y="10200"/>
                    </a:cubicBezTo>
                    <a:lnTo>
                      <a:pt x="11782" y="21000"/>
                    </a:lnTo>
                    <a:cubicBezTo>
                      <a:pt x="11782" y="21332"/>
                      <a:pt x="12002" y="21600"/>
                      <a:pt x="12273" y="21600"/>
                    </a:cubicBezTo>
                    <a:lnTo>
                      <a:pt x="15218" y="21600"/>
                    </a:lnTo>
                    <a:cubicBezTo>
                      <a:pt x="15489" y="21600"/>
                      <a:pt x="15709" y="21332"/>
                      <a:pt x="15709" y="21000"/>
                    </a:cubicBezTo>
                    <a:lnTo>
                      <a:pt x="15709" y="10200"/>
                    </a:lnTo>
                    <a:cubicBezTo>
                      <a:pt x="15709" y="9869"/>
                      <a:pt x="15489" y="9600"/>
                      <a:pt x="15218" y="9600"/>
                    </a:cubicBezTo>
                    <a:moveTo>
                      <a:pt x="2945" y="20400"/>
                    </a:moveTo>
                    <a:lnTo>
                      <a:pt x="982" y="20400"/>
                    </a:lnTo>
                    <a:lnTo>
                      <a:pt x="982" y="14400"/>
                    </a:lnTo>
                    <a:lnTo>
                      <a:pt x="2945" y="14400"/>
                    </a:lnTo>
                    <a:cubicBezTo>
                      <a:pt x="2945" y="14400"/>
                      <a:pt x="2945" y="20400"/>
                      <a:pt x="2945" y="20400"/>
                    </a:cubicBezTo>
                    <a:close/>
                    <a:moveTo>
                      <a:pt x="3436" y="13200"/>
                    </a:moveTo>
                    <a:lnTo>
                      <a:pt x="491" y="13200"/>
                    </a:lnTo>
                    <a:cubicBezTo>
                      <a:pt x="220" y="13200"/>
                      <a:pt x="0" y="13469"/>
                      <a:pt x="0" y="13800"/>
                    </a:cubicBezTo>
                    <a:lnTo>
                      <a:pt x="0" y="21000"/>
                    </a:lnTo>
                    <a:cubicBezTo>
                      <a:pt x="0" y="21332"/>
                      <a:pt x="220" y="21600"/>
                      <a:pt x="491" y="21600"/>
                    </a:cubicBezTo>
                    <a:lnTo>
                      <a:pt x="3436" y="21600"/>
                    </a:lnTo>
                    <a:cubicBezTo>
                      <a:pt x="3707" y="21600"/>
                      <a:pt x="3927" y="21332"/>
                      <a:pt x="3927" y="21000"/>
                    </a:cubicBezTo>
                    <a:lnTo>
                      <a:pt x="3927" y="13800"/>
                    </a:lnTo>
                    <a:cubicBezTo>
                      <a:pt x="3927" y="13469"/>
                      <a:pt x="3707" y="13200"/>
                      <a:pt x="3436" y="13200"/>
                    </a:cubicBez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14287" tIns="14287" rIns="14287" bIns="14287" anchor="ctr"/>
              <a:lstStyle/>
              <a:p>
                <a:pPr defTabSz="171444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 b="1" dirty="0">
                  <a:latin typeface="Open Sans Semibold" charset="0"/>
                  <a:ea typeface="Open Sans Semibold" charset="0"/>
                  <a:cs typeface="Open Sans Semibold" charset="0"/>
                </a:endParaRPr>
              </a:p>
            </p:txBody>
          </p:sp>
        </p:grpSp>
        <p:grpSp>
          <p:nvGrpSpPr>
            <p:cNvPr id="97" name="Grupo 96">
              <a:extLst>
                <a:ext uri="{FF2B5EF4-FFF2-40B4-BE49-F238E27FC236}">
                  <a16:creationId xmlns:a16="http://schemas.microsoft.com/office/drawing/2014/main" id="{FFCDA2E5-E8B6-4131-B7F0-72ADBCD97D86}"/>
                </a:ext>
              </a:extLst>
            </p:cNvPr>
            <p:cNvGrpSpPr/>
            <p:nvPr/>
          </p:nvGrpSpPr>
          <p:grpSpPr>
            <a:xfrm>
              <a:off x="12329634" y="10780085"/>
              <a:ext cx="1757120" cy="1760247"/>
              <a:chOff x="17701767" y="11317007"/>
              <a:chExt cx="1757120" cy="1760247"/>
            </a:xfrm>
          </p:grpSpPr>
          <p:sp>
            <p:nvSpPr>
              <p:cNvPr id="100" name="Freeform 9">
                <a:extLst>
                  <a:ext uri="{FF2B5EF4-FFF2-40B4-BE49-F238E27FC236}">
                    <a16:creationId xmlns:a16="http://schemas.microsoft.com/office/drawing/2014/main" id="{E71C3971-D555-4FB8-91EA-708258B07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0576" y="11435816"/>
                <a:ext cx="1522627" cy="1522629"/>
              </a:xfrm>
              <a:custGeom>
                <a:avLst/>
                <a:gdLst>
                  <a:gd name="T0" fmla="*/ 386556 w 2146"/>
                  <a:gd name="T1" fmla="*/ 712618 h 2147"/>
                  <a:gd name="T2" fmla="*/ 59803 w 2146"/>
                  <a:gd name="T3" fmla="*/ 386376 h 2147"/>
                  <a:gd name="T4" fmla="*/ 386556 w 2146"/>
                  <a:gd name="T5" fmla="*/ 60135 h 2147"/>
                  <a:gd name="T6" fmla="*/ 712589 w 2146"/>
                  <a:gd name="T7" fmla="*/ 386376 h 2147"/>
                  <a:gd name="T8" fmla="*/ 386556 w 2146"/>
                  <a:gd name="T9" fmla="*/ 712618 h 2147"/>
                  <a:gd name="T10" fmla="*/ 386556 w 2146"/>
                  <a:gd name="T11" fmla="*/ 0 h 2147"/>
                  <a:gd name="T12" fmla="*/ 0 w 2146"/>
                  <a:gd name="T13" fmla="*/ 386376 h 2147"/>
                  <a:gd name="T14" fmla="*/ 386556 w 2146"/>
                  <a:gd name="T15" fmla="*/ 772753 h 2147"/>
                  <a:gd name="T16" fmla="*/ 772752 w 2146"/>
                  <a:gd name="T17" fmla="*/ 386376 h 2147"/>
                  <a:gd name="T18" fmla="*/ 386556 w 2146"/>
                  <a:gd name="T19" fmla="*/ 0 h 2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46" h="2147">
                    <a:moveTo>
                      <a:pt x="1073" y="1979"/>
                    </a:moveTo>
                    <a:cubicBezTo>
                      <a:pt x="573" y="1979"/>
                      <a:pt x="166" y="1573"/>
                      <a:pt x="166" y="1073"/>
                    </a:cubicBezTo>
                    <a:cubicBezTo>
                      <a:pt x="166" y="573"/>
                      <a:pt x="573" y="167"/>
                      <a:pt x="1073" y="167"/>
                    </a:cubicBezTo>
                    <a:cubicBezTo>
                      <a:pt x="1572" y="167"/>
                      <a:pt x="1978" y="573"/>
                      <a:pt x="1978" y="1073"/>
                    </a:cubicBezTo>
                    <a:cubicBezTo>
                      <a:pt x="1978" y="1573"/>
                      <a:pt x="1572" y="1979"/>
                      <a:pt x="1073" y="1979"/>
                    </a:cubicBezTo>
                    <a:close/>
                    <a:moveTo>
                      <a:pt x="1073" y="0"/>
                    </a:moveTo>
                    <a:cubicBezTo>
                      <a:pt x="480" y="0"/>
                      <a:pt x="0" y="480"/>
                      <a:pt x="0" y="1073"/>
                    </a:cubicBezTo>
                    <a:cubicBezTo>
                      <a:pt x="0" y="1665"/>
                      <a:pt x="480" y="2146"/>
                      <a:pt x="1073" y="2146"/>
                    </a:cubicBezTo>
                    <a:cubicBezTo>
                      <a:pt x="1665" y="2146"/>
                      <a:pt x="2145" y="1665"/>
                      <a:pt x="2145" y="1073"/>
                    </a:cubicBezTo>
                    <a:cubicBezTo>
                      <a:pt x="2145" y="480"/>
                      <a:pt x="1665" y="0"/>
                      <a:pt x="10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01" name="Freeform 10">
                <a:extLst>
                  <a:ext uri="{FF2B5EF4-FFF2-40B4-BE49-F238E27FC236}">
                    <a16:creationId xmlns:a16="http://schemas.microsoft.com/office/drawing/2014/main" id="{53C9EA5A-4E7A-4448-BFE8-4CDAEEDC9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01767" y="11317007"/>
                <a:ext cx="1757120" cy="1760247"/>
              </a:xfrm>
              <a:custGeom>
                <a:avLst/>
                <a:gdLst>
                  <a:gd name="T0" fmla="*/ 446088 w 2480"/>
                  <a:gd name="T1" fmla="*/ 773082 h 2481"/>
                  <a:gd name="T2" fmla="*/ 119796 w 2480"/>
                  <a:gd name="T3" fmla="*/ 446701 h 2481"/>
                  <a:gd name="T4" fmla="*/ 446088 w 2480"/>
                  <a:gd name="T5" fmla="*/ 120321 h 2481"/>
                  <a:gd name="T6" fmla="*/ 771659 w 2480"/>
                  <a:gd name="T7" fmla="*/ 446701 h 2481"/>
                  <a:gd name="T8" fmla="*/ 446088 w 2480"/>
                  <a:gd name="T9" fmla="*/ 773082 h 2481"/>
                  <a:gd name="T10" fmla="*/ 446088 w 2480"/>
                  <a:gd name="T11" fmla="*/ 0 h 2481"/>
                  <a:gd name="T12" fmla="*/ 0 w 2480"/>
                  <a:gd name="T13" fmla="*/ 446701 h 2481"/>
                  <a:gd name="T14" fmla="*/ 446088 w 2480"/>
                  <a:gd name="T15" fmla="*/ 893403 h 2481"/>
                  <a:gd name="T16" fmla="*/ 891815 w 2480"/>
                  <a:gd name="T17" fmla="*/ 446701 h 2481"/>
                  <a:gd name="T18" fmla="*/ 446088 w 2480"/>
                  <a:gd name="T19" fmla="*/ 0 h 24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0" h="2481">
                    <a:moveTo>
                      <a:pt x="1240" y="2146"/>
                    </a:moveTo>
                    <a:cubicBezTo>
                      <a:pt x="740" y="2146"/>
                      <a:pt x="333" y="1740"/>
                      <a:pt x="333" y="1240"/>
                    </a:cubicBezTo>
                    <a:cubicBezTo>
                      <a:pt x="333" y="740"/>
                      <a:pt x="740" y="334"/>
                      <a:pt x="1240" y="334"/>
                    </a:cubicBezTo>
                    <a:cubicBezTo>
                      <a:pt x="1739" y="334"/>
                      <a:pt x="2145" y="740"/>
                      <a:pt x="2145" y="1240"/>
                    </a:cubicBezTo>
                    <a:cubicBezTo>
                      <a:pt x="2145" y="1740"/>
                      <a:pt x="1739" y="2146"/>
                      <a:pt x="1240" y="2146"/>
                    </a:cubicBezTo>
                    <a:close/>
                    <a:moveTo>
                      <a:pt x="1240" y="0"/>
                    </a:moveTo>
                    <a:cubicBezTo>
                      <a:pt x="556" y="0"/>
                      <a:pt x="0" y="557"/>
                      <a:pt x="0" y="1240"/>
                    </a:cubicBezTo>
                    <a:cubicBezTo>
                      <a:pt x="0" y="1923"/>
                      <a:pt x="556" y="2480"/>
                      <a:pt x="1240" y="2480"/>
                    </a:cubicBezTo>
                    <a:cubicBezTo>
                      <a:pt x="1923" y="2480"/>
                      <a:pt x="2479" y="1923"/>
                      <a:pt x="2479" y="1240"/>
                    </a:cubicBezTo>
                    <a:cubicBezTo>
                      <a:pt x="2479" y="557"/>
                      <a:pt x="1923" y="0"/>
                      <a:pt x="1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02" name="Freeform 11">
                <a:extLst>
                  <a:ext uri="{FF2B5EF4-FFF2-40B4-BE49-F238E27FC236}">
                    <a16:creationId xmlns:a16="http://schemas.microsoft.com/office/drawing/2014/main" id="{7640173F-FCB7-4C58-816A-756E60922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6257" y="11554625"/>
                <a:ext cx="1285012" cy="1285012"/>
              </a:xfrm>
              <a:custGeom>
                <a:avLst/>
                <a:gdLst>
                  <a:gd name="T0" fmla="*/ 652103 w 1813"/>
                  <a:gd name="T1" fmla="*/ 326052 h 1813"/>
                  <a:gd name="T2" fmla="*/ 326411 w 1813"/>
                  <a:gd name="T3" fmla="*/ 652103 h 1813"/>
                  <a:gd name="T4" fmla="*/ 0 w 1813"/>
                  <a:gd name="T5" fmla="*/ 326052 h 1813"/>
                  <a:gd name="T6" fmla="*/ 326411 w 1813"/>
                  <a:gd name="T7" fmla="*/ 0 h 1813"/>
                  <a:gd name="T8" fmla="*/ 652103 w 1813"/>
                  <a:gd name="T9" fmla="*/ 326052 h 18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3" h="1813">
                    <a:moveTo>
                      <a:pt x="1812" y="906"/>
                    </a:moveTo>
                    <a:cubicBezTo>
                      <a:pt x="1812" y="1406"/>
                      <a:pt x="1406" y="1812"/>
                      <a:pt x="907" y="1812"/>
                    </a:cubicBezTo>
                    <a:cubicBezTo>
                      <a:pt x="407" y="1812"/>
                      <a:pt x="0" y="1406"/>
                      <a:pt x="0" y="906"/>
                    </a:cubicBezTo>
                    <a:cubicBezTo>
                      <a:pt x="0" y="406"/>
                      <a:pt x="407" y="0"/>
                      <a:pt x="907" y="0"/>
                    </a:cubicBezTo>
                    <a:cubicBezTo>
                      <a:pt x="1406" y="0"/>
                      <a:pt x="1812" y="406"/>
                      <a:pt x="1812" y="90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Gotham Medium" panose="02000604030000020004" pitchFamily="50" charset="0"/>
                </a:endParaRPr>
              </a:p>
            </p:txBody>
          </p:sp>
          <p:sp>
            <p:nvSpPr>
              <p:cNvPr id="103" name="Shape 2550">
                <a:extLst>
                  <a:ext uri="{FF2B5EF4-FFF2-40B4-BE49-F238E27FC236}">
                    <a16:creationId xmlns:a16="http://schemas.microsoft.com/office/drawing/2014/main" id="{44625318-A86B-4119-9FAB-2857B1A788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221522" y="11839889"/>
                <a:ext cx="714482" cy="714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09" y="7364"/>
                    </a:moveTo>
                    <a:cubicBezTo>
                      <a:pt x="20838" y="7364"/>
                      <a:pt x="20618" y="7584"/>
                      <a:pt x="20618" y="7855"/>
                    </a:cubicBezTo>
                    <a:lnTo>
                      <a:pt x="20618" y="18655"/>
                    </a:lnTo>
                    <a:cubicBezTo>
                      <a:pt x="20618" y="19739"/>
                      <a:pt x="19739" y="20618"/>
                      <a:pt x="18655" y="20618"/>
                    </a:cubicBezTo>
                    <a:lnTo>
                      <a:pt x="2945" y="20618"/>
                    </a:lnTo>
                    <a:cubicBezTo>
                      <a:pt x="1861" y="20618"/>
                      <a:pt x="982" y="19739"/>
                      <a:pt x="982" y="18655"/>
                    </a:cubicBezTo>
                    <a:lnTo>
                      <a:pt x="982" y="2945"/>
                    </a:lnTo>
                    <a:cubicBezTo>
                      <a:pt x="982" y="1861"/>
                      <a:pt x="1861" y="982"/>
                      <a:pt x="2945" y="982"/>
                    </a:cubicBezTo>
                    <a:lnTo>
                      <a:pt x="13745" y="982"/>
                    </a:lnTo>
                    <a:cubicBezTo>
                      <a:pt x="14017" y="982"/>
                      <a:pt x="14236" y="762"/>
                      <a:pt x="14236" y="491"/>
                    </a:cubicBezTo>
                    <a:cubicBezTo>
                      <a:pt x="14236" y="220"/>
                      <a:pt x="14017" y="0"/>
                      <a:pt x="13745" y="0"/>
                    </a:cubicBezTo>
                    <a:lnTo>
                      <a:pt x="2945" y="0"/>
                    </a:lnTo>
                    <a:cubicBezTo>
                      <a:pt x="1318" y="0"/>
                      <a:pt x="0" y="1319"/>
                      <a:pt x="0" y="2945"/>
                    </a:cubicBezTo>
                    <a:lnTo>
                      <a:pt x="0" y="18655"/>
                    </a:lnTo>
                    <a:cubicBezTo>
                      <a:pt x="0" y="20282"/>
                      <a:pt x="1318" y="21600"/>
                      <a:pt x="2945" y="21600"/>
                    </a:cubicBezTo>
                    <a:lnTo>
                      <a:pt x="18655" y="21600"/>
                    </a:lnTo>
                    <a:cubicBezTo>
                      <a:pt x="20282" y="21600"/>
                      <a:pt x="21600" y="20282"/>
                      <a:pt x="21600" y="18655"/>
                    </a:cubicBezTo>
                    <a:lnTo>
                      <a:pt x="21600" y="7855"/>
                    </a:lnTo>
                    <a:cubicBezTo>
                      <a:pt x="21600" y="7584"/>
                      <a:pt x="21380" y="7364"/>
                      <a:pt x="21109" y="7364"/>
                    </a:cubicBezTo>
                    <a:moveTo>
                      <a:pt x="7006" y="12764"/>
                    </a:moveTo>
                    <a:lnTo>
                      <a:pt x="8836" y="12764"/>
                    </a:lnTo>
                    <a:lnTo>
                      <a:pt x="8836" y="14594"/>
                    </a:lnTo>
                    <a:lnTo>
                      <a:pt x="6627" y="14973"/>
                    </a:lnTo>
                    <a:cubicBezTo>
                      <a:pt x="6627" y="14973"/>
                      <a:pt x="7006" y="12764"/>
                      <a:pt x="7006" y="12764"/>
                    </a:cubicBezTo>
                    <a:close/>
                    <a:moveTo>
                      <a:pt x="16775" y="2742"/>
                    </a:moveTo>
                    <a:lnTo>
                      <a:pt x="18858" y="4825"/>
                    </a:lnTo>
                    <a:lnTo>
                      <a:pt x="9818" y="13865"/>
                    </a:lnTo>
                    <a:lnTo>
                      <a:pt x="9818" y="11782"/>
                    </a:lnTo>
                    <a:lnTo>
                      <a:pt x="7736" y="11782"/>
                    </a:lnTo>
                    <a:cubicBezTo>
                      <a:pt x="7736" y="11782"/>
                      <a:pt x="16775" y="2742"/>
                      <a:pt x="16775" y="2742"/>
                    </a:cubicBezTo>
                    <a:close/>
                    <a:moveTo>
                      <a:pt x="18104" y="1414"/>
                    </a:moveTo>
                    <a:cubicBezTo>
                      <a:pt x="18371" y="1147"/>
                      <a:pt x="18739" y="982"/>
                      <a:pt x="19145" y="982"/>
                    </a:cubicBezTo>
                    <a:cubicBezTo>
                      <a:pt x="19959" y="982"/>
                      <a:pt x="20618" y="1642"/>
                      <a:pt x="20618" y="2455"/>
                    </a:cubicBezTo>
                    <a:cubicBezTo>
                      <a:pt x="20618" y="2861"/>
                      <a:pt x="20453" y="3230"/>
                      <a:pt x="20187" y="3496"/>
                    </a:cubicBezTo>
                    <a:lnTo>
                      <a:pt x="19552" y="4131"/>
                    </a:lnTo>
                    <a:lnTo>
                      <a:pt x="17469" y="2048"/>
                    </a:lnTo>
                    <a:cubicBezTo>
                      <a:pt x="17469" y="2048"/>
                      <a:pt x="18104" y="1414"/>
                      <a:pt x="18104" y="1414"/>
                    </a:cubicBezTo>
                    <a:close/>
                    <a:moveTo>
                      <a:pt x="5400" y="16200"/>
                    </a:moveTo>
                    <a:lnTo>
                      <a:pt x="9590" y="15481"/>
                    </a:lnTo>
                    <a:lnTo>
                      <a:pt x="20881" y="4190"/>
                    </a:lnTo>
                    <a:cubicBezTo>
                      <a:pt x="21325" y="3746"/>
                      <a:pt x="21600" y="3133"/>
                      <a:pt x="21600" y="2455"/>
                    </a:cubicBezTo>
                    <a:cubicBezTo>
                      <a:pt x="21600" y="1099"/>
                      <a:pt x="20501" y="0"/>
                      <a:pt x="19145" y="0"/>
                    </a:cubicBezTo>
                    <a:cubicBezTo>
                      <a:pt x="18468" y="0"/>
                      <a:pt x="17854" y="275"/>
                      <a:pt x="17410" y="719"/>
                    </a:cubicBezTo>
                    <a:lnTo>
                      <a:pt x="6119" y="12010"/>
                    </a:lnTo>
                    <a:cubicBezTo>
                      <a:pt x="6119" y="12010"/>
                      <a:pt x="5400" y="16200"/>
                      <a:pt x="5400" y="162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14287" tIns="14287" rIns="14287" bIns="14287" anchor="ctr"/>
              <a:lstStyle/>
              <a:p>
                <a:pPr defTabSz="171444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 b="1" dirty="0">
                  <a:latin typeface="Open Sans Semibold" charset="0"/>
                  <a:ea typeface="Open Sans Semibold" charset="0"/>
                  <a:cs typeface="Open Sans Semibold" charset="0"/>
                </a:endParaRPr>
              </a:p>
            </p:txBody>
          </p:sp>
        </p:grpSp>
        <p:sp>
          <p:nvSpPr>
            <p:cNvPr id="98" name="TextBox 31">
              <a:extLst>
                <a:ext uri="{FF2B5EF4-FFF2-40B4-BE49-F238E27FC236}">
                  <a16:creationId xmlns:a16="http://schemas.microsoft.com/office/drawing/2014/main" id="{4B07E1DA-3DEC-4BEB-A47B-704B993B7B6D}"/>
                </a:ext>
              </a:extLst>
            </p:cNvPr>
            <p:cNvSpPr txBox="1"/>
            <p:nvPr/>
          </p:nvSpPr>
          <p:spPr>
            <a:xfrm>
              <a:off x="8233045" y="11103928"/>
              <a:ext cx="3331156" cy="92309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AR" sz="1650" b="1" dirty="0">
                  <a:solidFill>
                    <a:srgbClr val="629DD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Información</a:t>
              </a:r>
            </a:p>
          </p:txBody>
        </p:sp>
        <p:sp>
          <p:nvSpPr>
            <p:cNvPr id="99" name="TextBox 31">
              <a:extLst>
                <a:ext uri="{FF2B5EF4-FFF2-40B4-BE49-F238E27FC236}">
                  <a16:creationId xmlns:a16="http://schemas.microsoft.com/office/drawing/2014/main" id="{64730453-29E4-46CA-BC44-50FEA1F4D068}"/>
                </a:ext>
              </a:extLst>
            </p:cNvPr>
            <p:cNvSpPr txBox="1"/>
            <p:nvPr/>
          </p:nvSpPr>
          <p:spPr>
            <a:xfrm>
              <a:off x="14186457" y="11103928"/>
              <a:ext cx="4092705" cy="92309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s-AR" sz="1650" b="1" dirty="0">
                  <a:solidFill>
                    <a:srgbClr val="7F8FA9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Financiamiento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24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26877-5244-4471-8427-CFCD3CCFC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70" y="151609"/>
            <a:ext cx="8930967" cy="455408"/>
          </a:xfrm>
        </p:spPr>
        <p:txBody>
          <a:bodyPr/>
          <a:lstStyle/>
          <a:p>
            <a:r>
              <a:rPr lang="es-ES" dirty="0"/>
              <a:t>Escuelas seguras (infraestructura escolar, acceso al agua y saneamiento)</a:t>
            </a:r>
            <a:br>
              <a:rPr lang="es-ES" dirty="0"/>
            </a:b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C77CC2-8B2C-4AD5-AA0D-B67E6AC49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B9173FC-AF59-473C-B2CE-4E66A465426A}"/>
              </a:ext>
            </a:extLst>
          </p:cNvPr>
          <p:cNvGrpSpPr>
            <a:grpSpLocks noChangeAspect="1"/>
          </p:cNvGrpSpPr>
          <p:nvPr/>
        </p:nvGrpSpPr>
        <p:grpSpPr>
          <a:xfrm>
            <a:off x="169654" y="771580"/>
            <a:ext cx="8803088" cy="5012284"/>
            <a:chOff x="2127250" y="1797230"/>
            <a:chExt cx="11944350" cy="680085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C65B921-B69C-4472-8670-E1B1DCD8B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7250" y="1797230"/>
              <a:ext cx="11944350" cy="421957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0D40E95-BAFC-430D-AC46-35A114D36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4877" y="6016805"/>
              <a:ext cx="11887200" cy="25812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7CBC90EF-2866-4397-BB62-B634281CA8C9}"/>
              </a:ext>
            </a:extLst>
          </p:cNvPr>
          <p:cNvSpPr txBox="1"/>
          <p:nvPr/>
        </p:nvSpPr>
        <p:spPr>
          <a:xfrm>
            <a:off x="148772" y="5905475"/>
            <a:ext cx="882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i="1" dirty="0"/>
              <a:t>Fuente: OREALC/UNESCO Santiago-BID, </a:t>
            </a:r>
            <a:r>
              <a:rPr lang="es-ES" sz="1200" i="1" dirty="0"/>
              <a:t>Reabrir las escuelas en américa latina y el caribe: claves, desafíos y dilemas para planificar el retorno seguro a las clases presenciales. 2020.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155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26877-5244-4471-8427-CFCD3CCFC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70" y="151609"/>
            <a:ext cx="8930967" cy="455408"/>
          </a:xfrm>
        </p:spPr>
        <p:txBody>
          <a:bodyPr/>
          <a:lstStyle/>
          <a:p>
            <a:r>
              <a:rPr lang="es-ES" dirty="0"/>
              <a:t>Acceso a TIC y conectividad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C77CC2-8B2C-4AD5-AA0D-B67E6AC49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D9312AA-D308-4734-9FA1-E3F47B0B6FAA}"/>
              </a:ext>
            </a:extLst>
          </p:cNvPr>
          <p:cNvGrpSpPr/>
          <p:nvPr/>
        </p:nvGrpSpPr>
        <p:grpSpPr>
          <a:xfrm>
            <a:off x="177282" y="1586204"/>
            <a:ext cx="8836089" cy="3545633"/>
            <a:chOff x="2127249" y="1297859"/>
            <a:chExt cx="19689469" cy="681911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0109CC5-55F7-4BB1-9DEB-D3158ABA4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3270"/>
            <a:stretch/>
          </p:blipFill>
          <p:spPr>
            <a:xfrm>
              <a:off x="2127249" y="1297859"/>
              <a:ext cx="19463973" cy="1150374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0EB1B87-9019-42E5-A1E9-24C418E97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4735" y="2464977"/>
              <a:ext cx="19541983" cy="5652000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609B4090-B6AA-46EB-9606-B341C6D84BEA}"/>
              </a:ext>
            </a:extLst>
          </p:cNvPr>
          <p:cNvSpPr txBox="1"/>
          <p:nvPr/>
        </p:nvSpPr>
        <p:spPr>
          <a:xfrm>
            <a:off x="159214" y="5774846"/>
            <a:ext cx="882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i="1" dirty="0"/>
              <a:t>Fuente: OREALC/UNESCO Santiago-BID, </a:t>
            </a:r>
            <a:r>
              <a:rPr lang="es-ES" sz="1200" i="1" dirty="0"/>
              <a:t>Reabrir las escuelas en américa latina y el caribe: claves, desafíos y dilemas para planificar el retorno seguro a las clases presenciales. 2020.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161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EBC5D-7EA8-48AC-9337-EE47C3496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La respuesta de los países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820999-4C45-4BA4-A72E-97FB8D79C2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2400" dirty="0"/>
              <a:t>La situación es marcadamente heterogénea. 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2400" dirty="0"/>
              <a:t>El clima de incertidumbre sobre el mediano plazo está presente en las respuestas. 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2400" dirty="0"/>
              <a:t>El calendario escolar (momento del año en que comienza el ciclo lectivo) es la variable que más diferencias marca entre las respuestas nacionales.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L" sz="2400" dirty="0"/>
              <a:t>Las restricciones financieras se evidencian en las acciones desplegadas. 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Falta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aprendizajes</a:t>
            </a:r>
            <a:r>
              <a:rPr lang="en-US" sz="2400" dirty="0"/>
              <a:t>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3759BD-D70A-4F03-98F6-0EC456BDDD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9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Una mujer sentada en una oficina&#10;&#10;Descripción generada automáticamente">
            <a:extLst>
              <a:ext uri="{FF2B5EF4-FFF2-40B4-BE49-F238E27FC236}">
                <a16:creationId xmlns:a16="http://schemas.microsoft.com/office/drawing/2014/main" id="{161C55CE-75FC-4EA0-847B-9441225098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54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193" y="4450703"/>
            <a:ext cx="3445663" cy="552586"/>
          </a:xfrm>
        </p:spPr>
        <p:txBody>
          <a:bodyPr/>
          <a:lstStyle/>
          <a:p>
            <a:r>
              <a:rPr lang="en-US" sz="3200" dirty="0" err="1"/>
              <a:t>Muchas</a:t>
            </a:r>
            <a:r>
              <a:rPr lang="en-US" sz="3200" dirty="0"/>
              <a:t> gracias!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2970F2A-10D7-0B48-A0E9-55456F91A231}"/>
              </a:ext>
            </a:extLst>
          </p:cNvPr>
          <p:cNvSpPr txBox="1">
            <a:spLocks/>
          </p:cNvSpPr>
          <p:nvPr/>
        </p:nvSpPr>
        <p:spPr>
          <a:xfrm>
            <a:off x="473194" y="5210553"/>
            <a:ext cx="3445663" cy="1292884"/>
          </a:xfrm>
          <a:prstGeom prst="rect">
            <a:avLst/>
          </a:prstGeom>
          <a:solidFill>
            <a:srgbClr val="0077D4"/>
          </a:solidFill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EEF3F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Alejandro Vera</a:t>
            </a:r>
          </a:p>
          <a:p>
            <a:r>
              <a:rPr lang="en-US" sz="2000" dirty="0"/>
              <a:t>a.vera-mohorade@unesco.org</a:t>
            </a:r>
          </a:p>
          <a:p>
            <a:r>
              <a:rPr lang="en-US" sz="2000" dirty="0"/>
              <a:t>Twitter: @veramoho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6790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6EC9C5A835D44A5AFE52FD0FFEBA2" ma:contentTypeVersion="1" ma:contentTypeDescription="Create a new document." ma:contentTypeScope="" ma:versionID="b9a6d3eadd1f8f7830e7bcf7be53cfe2">
  <xsd:schema xmlns:xsd="http://www.w3.org/2001/XMLSchema" xmlns:xs="http://www.w3.org/2001/XMLSchema" xmlns:p="http://schemas.microsoft.com/office/2006/metadata/properties" xmlns:ns2="58e932d1-8919-4331-b239-5cc8cbf973ca" targetNamespace="http://schemas.microsoft.com/office/2006/metadata/properties" ma:root="true" ma:fieldsID="9f799fafc6f046b181341d1ba176adae" ns2:_="">
    <xsd:import namespace="58e932d1-8919-4331-b239-5cc8cbf973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932d1-8919-4331-b239-5cc8cbf973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8e932d1-8919-4331-b239-5cc8cbf973ca">DN3HXZNSAUTS-802456392-18</_dlc_DocId>
    <_dlc_DocIdUrl xmlns="58e932d1-8919-4331-b239-5cc8cbf973ca">
      <Url>https://teams.unesco.org/ORG/ed/_layouts/15/DocIdRedir.aspx?ID=DN3HXZNSAUTS-802456392-18</Url>
      <Description>DN3HXZNSAUTS-802456392-18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BD23F5-DB4A-4482-8315-8D65BD5EA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932d1-8919-4331-b239-5cc8cbf973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A62075-B3C9-4A3A-AE06-3BDCC332E1E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58e932d1-8919-4331-b239-5cc8cbf973ca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8AD50B8-1FF2-49FB-946E-CE13000D141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249</Words>
  <Application>Microsoft Office PowerPoint</Application>
  <PresentationFormat>Presentación en pantalla (4:3)</PresentationFormat>
  <Paragraphs>31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Gotham Medium</vt:lpstr>
      <vt:lpstr>Open Sans Semibold</vt:lpstr>
      <vt:lpstr>Poppins SemiBold</vt:lpstr>
      <vt:lpstr>Arial</vt:lpstr>
      <vt:lpstr>Calibri</vt:lpstr>
      <vt:lpstr>Calibri Light</vt:lpstr>
      <vt:lpstr>Thème Office</vt:lpstr>
      <vt:lpstr>La reapertura de las escuelas en América Latina Los desafíos que dejó el 2020</vt:lpstr>
      <vt:lpstr>Apertura de escuelas en 2020: días corridos entre abril y diciembre </vt:lpstr>
      <vt:lpstr>Las recomendaciones internacionales para la reapertura de las escuelas </vt:lpstr>
      <vt:lpstr>Documento UNESCO-BID: marco de análisis </vt:lpstr>
      <vt:lpstr>Escuelas seguras (infraestructura escolar, acceso al agua y saneamiento) </vt:lpstr>
      <vt:lpstr>Acceso a TIC y conectividad</vt:lpstr>
      <vt:lpstr>La respuesta de los países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reapertura de las escuelas en América Latina Los desafíos que dejó el 2020</dc:title>
  <dc:creator>Vera Mohorade, Alejandro</dc:creator>
  <cp:lastModifiedBy>Vera Mohorade, Alejandro</cp:lastModifiedBy>
  <cp:revision>1</cp:revision>
  <dcterms:created xsi:type="dcterms:W3CDTF">2021-03-31T19:06:56Z</dcterms:created>
  <dcterms:modified xsi:type="dcterms:W3CDTF">2021-04-08T13:21:47Z</dcterms:modified>
</cp:coreProperties>
</file>